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0" r:id="rId3"/>
    <p:sldId id="258" r:id="rId4"/>
    <p:sldId id="259" r:id="rId5"/>
    <p:sldId id="260" r:id="rId6"/>
    <p:sldId id="261" r:id="rId7"/>
    <p:sldId id="262" r:id="rId8"/>
    <p:sldId id="266" r:id="rId9"/>
    <p:sldId id="267" r:id="rId10"/>
    <p:sldId id="268" r:id="rId11"/>
    <p:sldId id="263" r:id="rId12"/>
    <p:sldId id="264" r:id="rId13"/>
    <p:sldId id="270" r:id="rId14"/>
    <p:sldId id="271" r:id="rId15"/>
    <p:sldId id="272" r:id="rId16"/>
    <p:sldId id="273" r:id="rId17"/>
    <p:sldId id="274" r:id="rId18"/>
    <p:sldId id="275" r:id="rId19"/>
    <p:sldId id="276" r:id="rId20"/>
    <p:sldId id="280" r:id="rId21"/>
    <p:sldId id="282" r:id="rId22"/>
    <p:sldId id="285" r:id="rId23"/>
    <p:sldId id="289" r:id="rId24"/>
    <p:sldId id="291" r:id="rId25"/>
    <p:sldId id="277" r:id="rId26"/>
    <p:sldId id="279" r:id="rId27"/>
    <p:sldId id="278" r:id="rId28"/>
    <p:sldId id="288" r:id="rId29"/>
    <p:sldId id="286" r:id="rId30"/>
    <p:sldId id="287" r:id="rId31"/>
    <p:sldId id="26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diagrams/_rels/data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EB78B1-E63F-4224-A774-C887A496574D}"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E4927D7B-9AC7-4CED-8A41-62B8B9A5E3D0}">
      <dgm:prSet/>
      <dgm:spPr/>
      <dgm:t>
        <a:bodyPr/>
        <a:lstStyle/>
        <a:p>
          <a:pPr>
            <a:defRPr cap="all"/>
          </a:pPr>
          <a:r>
            <a:rPr lang="en-US"/>
            <a:t>Introduction</a:t>
          </a:r>
        </a:p>
      </dgm:t>
    </dgm:pt>
    <dgm:pt modelId="{6FE52B5B-2F55-4A52-A057-7D6F4A3DB328}" type="parTrans" cxnId="{5F332E09-0E31-4FAD-B9F5-3973D0324FA2}">
      <dgm:prSet/>
      <dgm:spPr/>
      <dgm:t>
        <a:bodyPr/>
        <a:lstStyle/>
        <a:p>
          <a:endParaRPr lang="en-US"/>
        </a:p>
      </dgm:t>
    </dgm:pt>
    <dgm:pt modelId="{9EB451F9-9AC9-426C-9061-7A251587AB39}" type="sibTrans" cxnId="{5F332E09-0E31-4FAD-B9F5-3973D0324FA2}">
      <dgm:prSet/>
      <dgm:spPr/>
      <dgm:t>
        <a:bodyPr/>
        <a:lstStyle/>
        <a:p>
          <a:endParaRPr lang="en-US"/>
        </a:p>
      </dgm:t>
    </dgm:pt>
    <dgm:pt modelId="{D38B87D7-C7FB-427D-BFA0-1F463FE13E46}">
      <dgm:prSet/>
      <dgm:spPr/>
      <dgm:t>
        <a:bodyPr/>
        <a:lstStyle/>
        <a:p>
          <a:pPr>
            <a:defRPr cap="all"/>
          </a:pPr>
          <a:r>
            <a:rPr lang="en-US"/>
            <a:t>Problem statement</a:t>
          </a:r>
        </a:p>
      </dgm:t>
    </dgm:pt>
    <dgm:pt modelId="{BE30E044-891E-46DC-BF3B-41E33D82CFB1}" type="parTrans" cxnId="{FF5A4EBA-B2C1-47FB-9F8D-53F21D29ACEA}">
      <dgm:prSet/>
      <dgm:spPr/>
      <dgm:t>
        <a:bodyPr/>
        <a:lstStyle/>
        <a:p>
          <a:endParaRPr lang="en-US"/>
        </a:p>
      </dgm:t>
    </dgm:pt>
    <dgm:pt modelId="{F4F07B2E-EC23-478C-B53B-86AA744B8993}" type="sibTrans" cxnId="{FF5A4EBA-B2C1-47FB-9F8D-53F21D29ACEA}">
      <dgm:prSet/>
      <dgm:spPr/>
      <dgm:t>
        <a:bodyPr/>
        <a:lstStyle/>
        <a:p>
          <a:endParaRPr lang="en-US"/>
        </a:p>
      </dgm:t>
    </dgm:pt>
    <dgm:pt modelId="{0E357E2A-AC5C-43AB-8E94-2EF2FE9B2F53}">
      <dgm:prSet/>
      <dgm:spPr/>
      <dgm:t>
        <a:bodyPr/>
        <a:lstStyle/>
        <a:p>
          <a:pPr>
            <a:defRPr cap="all"/>
          </a:pPr>
          <a:r>
            <a:rPr lang="en-US"/>
            <a:t>Existing system</a:t>
          </a:r>
        </a:p>
      </dgm:t>
    </dgm:pt>
    <dgm:pt modelId="{A039E854-1AAE-465B-B28B-55BD86647CA9}" type="parTrans" cxnId="{E31634AF-6DCB-4400-B5CF-BC3D5C7C0D2A}">
      <dgm:prSet/>
      <dgm:spPr/>
      <dgm:t>
        <a:bodyPr/>
        <a:lstStyle/>
        <a:p>
          <a:endParaRPr lang="en-US"/>
        </a:p>
      </dgm:t>
    </dgm:pt>
    <dgm:pt modelId="{B952FB3C-C96D-4297-B849-B73634F993C6}" type="sibTrans" cxnId="{E31634AF-6DCB-4400-B5CF-BC3D5C7C0D2A}">
      <dgm:prSet/>
      <dgm:spPr/>
      <dgm:t>
        <a:bodyPr/>
        <a:lstStyle/>
        <a:p>
          <a:endParaRPr lang="en-US"/>
        </a:p>
      </dgm:t>
    </dgm:pt>
    <dgm:pt modelId="{F60D1F93-E037-49E7-B536-6C6B4036D693}">
      <dgm:prSet/>
      <dgm:spPr/>
      <dgm:t>
        <a:bodyPr/>
        <a:lstStyle/>
        <a:p>
          <a:pPr>
            <a:defRPr cap="all"/>
          </a:pPr>
          <a:r>
            <a:rPr lang="en-US"/>
            <a:t>Proposed System</a:t>
          </a:r>
        </a:p>
      </dgm:t>
    </dgm:pt>
    <dgm:pt modelId="{6545CAC5-500B-48A4-8095-274885B7AA5D}" type="parTrans" cxnId="{9791A45A-16A1-4A05-BF89-7AF655CE2FB2}">
      <dgm:prSet/>
      <dgm:spPr/>
      <dgm:t>
        <a:bodyPr/>
        <a:lstStyle/>
        <a:p>
          <a:endParaRPr lang="en-US"/>
        </a:p>
      </dgm:t>
    </dgm:pt>
    <dgm:pt modelId="{CBA84CCD-95AF-424E-9C31-4A2F7419F29F}" type="sibTrans" cxnId="{9791A45A-16A1-4A05-BF89-7AF655CE2FB2}">
      <dgm:prSet/>
      <dgm:spPr/>
      <dgm:t>
        <a:bodyPr/>
        <a:lstStyle/>
        <a:p>
          <a:endParaRPr lang="en-US"/>
        </a:p>
      </dgm:t>
    </dgm:pt>
    <dgm:pt modelId="{28F1EFE4-4730-4EAE-8D83-3244C375692D}">
      <dgm:prSet/>
      <dgm:spPr/>
      <dgm:t>
        <a:bodyPr/>
        <a:lstStyle/>
        <a:p>
          <a:pPr>
            <a:defRPr cap="all"/>
          </a:pPr>
          <a:r>
            <a:rPr lang="en-US"/>
            <a:t>Literature survey</a:t>
          </a:r>
        </a:p>
      </dgm:t>
    </dgm:pt>
    <dgm:pt modelId="{9E413663-03D6-42ED-BC1D-ACCCC2F3227C}" type="parTrans" cxnId="{71249095-135E-40F1-91E0-49AC7DB421F2}">
      <dgm:prSet/>
      <dgm:spPr/>
      <dgm:t>
        <a:bodyPr/>
        <a:lstStyle/>
        <a:p>
          <a:endParaRPr lang="en-US"/>
        </a:p>
      </dgm:t>
    </dgm:pt>
    <dgm:pt modelId="{EE50DAF5-40EB-4D93-B2F6-F6150F566738}" type="sibTrans" cxnId="{71249095-135E-40F1-91E0-49AC7DB421F2}">
      <dgm:prSet/>
      <dgm:spPr/>
      <dgm:t>
        <a:bodyPr/>
        <a:lstStyle/>
        <a:p>
          <a:endParaRPr lang="en-US"/>
        </a:p>
      </dgm:t>
    </dgm:pt>
    <dgm:pt modelId="{56B3A983-8491-4586-B987-83FA04BAF4EF}">
      <dgm:prSet/>
      <dgm:spPr/>
      <dgm:t>
        <a:bodyPr/>
        <a:lstStyle/>
        <a:p>
          <a:pPr>
            <a:defRPr cap="all"/>
          </a:pPr>
          <a:r>
            <a:rPr lang="en-US"/>
            <a:t>Methodology</a:t>
          </a:r>
        </a:p>
      </dgm:t>
    </dgm:pt>
    <dgm:pt modelId="{AF1E1AC0-CEA5-4C76-8F96-4BB48DE3B4F3}" type="parTrans" cxnId="{E6E4AE73-C6A5-4C46-BDA5-A07CF05386ED}">
      <dgm:prSet/>
      <dgm:spPr/>
      <dgm:t>
        <a:bodyPr/>
        <a:lstStyle/>
        <a:p>
          <a:endParaRPr lang="en-US"/>
        </a:p>
      </dgm:t>
    </dgm:pt>
    <dgm:pt modelId="{455B4E20-0E08-49C9-A88D-D636416E383C}" type="sibTrans" cxnId="{E6E4AE73-C6A5-4C46-BDA5-A07CF05386ED}">
      <dgm:prSet/>
      <dgm:spPr/>
      <dgm:t>
        <a:bodyPr/>
        <a:lstStyle/>
        <a:p>
          <a:endParaRPr lang="en-US"/>
        </a:p>
      </dgm:t>
    </dgm:pt>
    <dgm:pt modelId="{04D538DD-BAB2-4DA1-9994-0824A9BF3D51}">
      <dgm:prSet/>
      <dgm:spPr/>
      <dgm:t>
        <a:bodyPr/>
        <a:lstStyle/>
        <a:p>
          <a:pPr>
            <a:defRPr cap="all"/>
          </a:pPr>
          <a:r>
            <a:rPr lang="en-US"/>
            <a:t>Modules explanation and output</a:t>
          </a:r>
        </a:p>
      </dgm:t>
    </dgm:pt>
    <dgm:pt modelId="{DDE475F7-A8F1-4FBB-9EE5-E392D1556CAB}" type="parTrans" cxnId="{EF004B62-1E84-46C8-A359-7637853FF7F8}">
      <dgm:prSet/>
      <dgm:spPr/>
      <dgm:t>
        <a:bodyPr/>
        <a:lstStyle/>
        <a:p>
          <a:endParaRPr lang="en-US"/>
        </a:p>
      </dgm:t>
    </dgm:pt>
    <dgm:pt modelId="{4E3F3AD7-1CFF-498E-89E5-4D10EAA11A20}" type="sibTrans" cxnId="{EF004B62-1E84-46C8-A359-7637853FF7F8}">
      <dgm:prSet/>
      <dgm:spPr/>
      <dgm:t>
        <a:bodyPr/>
        <a:lstStyle/>
        <a:p>
          <a:endParaRPr lang="en-US"/>
        </a:p>
      </dgm:t>
    </dgm:pt>
    <dgm:pt modelId="{D336205F-1C6B-4BE9-A166-F2BDAA595E92}" type="pres">
      <dgm:prSet presAssocID="{3DEB78B1-E63F-4224-A774-C887A496574D}" presName="root" presStyleCnt="0">
        <dgm:presLayoutVars>
          <dgm:dir/>
          <dgm:resizeHandles val="exact"/>
        </dgm:presLayoutVars>
      </dgm:prSet>
      <dgm:spPr/>
    </dgm:pt>
    <dgm:pt modelId="{BF6979D5-A92C-4459-B82B-819796F7E82C}" type="pres">
      <dgm:prSet presAssocID="{E4927D7B-9AC7-4CED-8A41-62B8B9A5E3D0}" presName="compNode" presStyleCnt="0"/>
      <dgm:spPr/>
    </dgm:pt>
    <dgm:pt modelId="{50B30432-BBC5-4A10-9DDB-A00731D551DB}" type="pres">
      <dgm:prSet presAssocID="{E4927D7B-9AC7-4CED-8A41-62B8B9A5E3D0}" presName="iconBgRect" presStyleLbl="bgShp" presStyleIdx="0" presStyleCnt="7"/>
      <dgm:spPr/>
    </dgm:pt>
    <dgm:pt modelId="{B45E5939-A3CC-44DA-9B03-28516D693419}" type="pres">
      <dgm:prSet presAssocID="{E4927D7B-9AC7-4CED-8A41-62B8B9A5E3D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10BFB0F3-A525-4617-AE69-B09A2B6A5BB2}" type="pres">
      <dgm:prSet presAssocID="{E4927D7B-9AC7-4CED-8A41-62B8B9A5E3D0}" presName="spaceRect" presStyleCnt="0"/>
      <dgm:spPr/>
    </dgm:pt>
    <dgm:pt modelId="{964146AB-F239-4ADB-83C7-0AFE5FE38F51}" type="pres">
      <dgm:prSet presAssocID="{E4927D7B-9AC7-4CED-8A41-62B8B9A5E3D0}" presName="textRect" presStyleLbl="revTx" presStyleIdx="0" presStyleCnt="7">
        <dgm:presLayoutVars>
          <dgm:chMax val="1"/>
          <dgm:chPref val="1"/>
        </dgm:presLayoutVars>
      </dgm:prSet>
      <dgm:spPr/>
    </dgm:pt>
    <dgm:pt modelId="{B7DBBE24-21D9-468E-9C2F-DB2B75751D31}" type="pres">
      <dgm:prSet presAssocID="{9EB451F9-9AC9-426C-9061-7A251587AB39}" presName="sibTrans" presStyleCnt="0"/>
      <dgm:spPr/>
    </dgm:pt>
    <dgm:pt modelId="{D1AF499E-55E6-43F0-8C86-35FF7BDDB944}" type="pres">
      <dgm:prSet presAssocID="{D38B87D7-C7FB-427D-BFA0-1F463FE13E46}" presName="compNode" presStyleCnt="0"/>
      <dgm:spPr/>
    </dgm:pt>
    <dgm:pt modelId="{5CB3F344-FF5B-48E7-A5C5-1DACFDF3DD5E}" type="pres">
      <dgm:prSet presAssocID="{D38B87D7-C7FB-427D-BFA0-1F463FE13E46}" presName="iconBgRect" presStyleLbl="bgShp" presStyleIdx="1" presStyleCnt="7"/>
      <dgm:spPr/>
    </dgm:pt>
    <dgm:pt modelId="{F77BC00B-CECF-4FE1-9C3D-10AEC6742004}" type="pres">
      <dgm:prSet presAssocID="{D38B87D7-C7FB-427D-BFA0-1F463FE13E4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agnostic"/>
        </a:ext>
      </dgm:extLst>
    </dgm:pt>
    <dgm:pt modelId="{7B44334B-AAB4-4A12-9942-5A9099A8E495}" type="pres">
      <dgm:prSet presAssocID="{D38B87D7-C7FB-427D-BFA0-1F463FE13E46}" presName="spaceRect" presStyleCnt="0"/>
      <dgm:spPr/>
    </dgm:pt>
    <dgm:pt modelId="{A4683A98-18AF-4E2F-AD45-C3F1DE373461}" type="pres">
      <dgm:prSet presAssocID="{D38B87D7-C7FB-427D-BFA0-1F463FE13E46}" presName="textRect" presStyleLbl="revTx" presStyleIdx="1" presStyleCnt="7">
        <dgm:presLayoutVars>
          <dgm:chMax val="1"/>
          <dgm:chPref val="1"/>
        </dgm:presLayoutVars>
      </dgm:prSet>
      <dgm:spPr/>
    </dgm:pt>
    <dgm:pt modelId="{8A5A4F77-6A5E-4A65-835B-3B047D98A0A4}" type="pres">
      <dgm:prSet presAssocID="{F4F07B2E-EC23-478C-B53B-86AA744B8993}" presName="sibTrans" presStyleCnt="0"/>
      <dgm:spPr/>
    </dgm:pt>
    <dgm:pt modelId="{AF5B9711-7732-4029-A305-1670A1B17FE8}" type="pres">
      <dgm:prSet presAssocID="{0E357E2A-AC5C-43AB-8E94-2EF2FE9B2F53}" presName="compNode" presStyleCnt="0"/>
      <dgm:spPr/>
    </dgm:pt>
    <dgm:pt modelId="{59F51935-AB60-48B6-8769-731E1E375012}" type="pres">
      <dgm:prSet presAssocID="{0E357E2A-AC5C-43AB-8E94-2EF2FE9B2F53}" presName="iconBgRect" presStyleLbl="bgShp" presStyleIdx="2" presStyleCnt="7"/>
      <dgm:spPr/>
    </dgm:pt>
    <dgm:pt modelId="{F988B1C7-4D36-4DEB-9546-1B652E62EE09}" type="pres">
      <dgm:prSet presAssocID="{0E357E2A-AC5C-43AB-8E94-2EF2FE9B2F5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ploy"/>
        </a:ext>
      </dgm:extLst>
    </dgm:pt>
    <dgm:pt modelId="{333A84F0-9C9F-4705-868C-78030579439A}" type="pres">
      <dgm:prSet presAssocID="{0E357E2A-AC5C-43AB-8E94-2EF2FE9B2F53}" presName="spaceRect" presStyleCnt="0"/>
      <dgm:spPr/>
    </dgm:pt>
    <dgm:pt modelId="{24CCDD2A-FF4A-44D8-AA5F-E06462651371}" type="pres">
      <dgm:prSet presAssocID="{0E357E2A-AC5C-43AB-8E94-2EF2FE9B2F53}" presName="textRect" presStyleLbl="revTx" presStyleIdx="2" presStyleCnt="7">
        <dgm:presLayoutVars>
          <dgm:chMax val="1"/>
          <dgm:chPref val="1"/>
        </dgm:presLayoutVars>
      </dgm:prSet>
      <dgm:spPr/>
    </dgm:pt>
    <dgm:pt modelId="{C1EEB2CE-CF72-498B-A7E1-7EC58909C2D6}" type="pres">
      <dgm:prSet presAssocID="{B952FB3C-C96D-4297-B849-B73634F993C6}" presName="sibTrans" presStyleCnt="0"/>
      <dgm:spPr/>
    </dgm:pt>
    <dgm:pt modelId="{33BB8B2E-DB10-43AA-8749-BBF666B3023F}" type="pres">
      <dgm:prSet presAssocID="{F60D1F93-E037-49E7-B536-6C6B4036D693}" presName="compNode" presStyleCnt="0"/>
      <dgm:spPr/>
    </dgm:pt>
    <dgm:pt modelId="{A8036E1C-1AAB-49B3-AD54-418C94A58DD5}" type="pres">
      <dgm:prSet presAssocID="{F60D1F93-E037-49E7-B536-6C6B4036D693}" presName="iconBgRect" presStyleLbl="bgShp" presStyleIdx="3" presStyleCnt="7"/>
      <dgm:spPr/>
    </dgm:pt>
    <dgm:pt modelId="{9952AAC6-B934-42FF-83D0-811AEA641CBE}" type="pres">
      <dgm:prSet presAssocID="{F60D1F93-E037-49E7-B536-6C6B4036D69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ment Urgent"/>
        </a:ext>
      </dgm:extLst>
    </dgm:pt>
    <dgm:pt modelId="{D03AA037-77DE-4E1F-A6F8-781899D7687D}" type="pres">
      <dgm:prSet presAssocID="{F60D1F93-E037-49E7-B536-6C6B4036D693}" presName="spaceRect" presStyleCnt="0"/>
      <dgm:spPr/>
    </dgm:pt>
    <dgm:pt modelId="{49095E72-0FE0-4D5A-82EE-7237CCEA61DA}" type="pres">
      <dgm:prSet presAssocID="{F60D1F93-E037-49E7-B536-6C6B4036D693}" presName="textRect" presStyleLbl="revTx" presStyleIdx="3" presStyleCnt="7">
        <dgm:presLayoutVars>
          <dgm:chMax val="1"/>
          <dgm:chPref val="1"/>
        </dgm:presLayoutVars>
      </dgm:prSet>
      <dgm:spPr/>
    </dgm:pt>
    <dgm:pt modelId="{711536FA-13F2-4326-BA45-97BC622AADEE}" type="pres">
      <dgm:prSet presAssocID="{CBA84CCD-95AF-424E-9C31-4A2F7419F29F}" presName="sibTrans" presStyleCnt="0"/>
      <dgm:spPr/>
    </dgm:pt>
    <dgm:pt modelId="{6ECD005D-87E9-4B2E-9029-577E8C41304B}" type="pres">
      <dgm:prSet presAssocID="{28F1EFE4-4730-4EAE-8D83-3244C375692D}" presName="compNode" presStyleCnt="0"/>
      <dgm:spPr/>
    </dgm:pt>
    <dgm:pt modelId="{6C777D27-A757-4DE5-B4D4-17AAFF2ADE95}" type="pres">
      <dgm:prSet presAssocID="{28F1EFE4-4730-4EAE-8D83-3244C375692D}" presName="iconBgRect" presStyleLbl="bgShp" presStyleIdx="4" presStyleCnt="7"/>
      <dgm:spPr/>
    </dgm:pt>
    <dgm:pt modelId="{196E145C-6A68-4EA7-B8A7-E098054AFD0D}" type="pres">
      <dgm:prSet presAssocID="{28F1EFE4-4730-4EAE-8D83-3244C375692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naire"/>
        </a:ext>
      </dgm:extLst>
    </dgm:pt>
    <dgm:pt modelId="{D30A0970-FD5E-460A-A1C9-9EDC4AC1689D}" type="pres">
      <dgm:prSet presAssocID="{28F1EFE4-4730-4EAE-8D83-3244C375692D}" presName="spaceRect" presStyleCnt="0"/>
      <dgm:spPr/>
    </dgm:pt>
    <dgm:pt modelId="{373E032C-BA58-4970-8AB8-31EACAD547CD}" type="pres">
      <dgm:prSet presAssocID="{28F1EFE4-4730-4EAE-8D83-3244C375692D}" presName="textRect" presStyleLbl="revTx" presStyleIdx="4" presStyleCnt="7">
        <dgm:presLayoutVars>
          <dgm:chMax val="1"/>
          <dgm:chPref val="1"/>
        </dgm:presLayoutVars>
      </dgm:prSet>
      <dgm:spPr/>
    </dgm:pt>
    <dgm:pt modelId="{B212B2D7-BA33-410D-A3B0-113C6E3986B6}" type="pres">
      <dgm:prSet presAssocID="{EE50DAF5-40EB-4D93-B2F6-F6150F566738}" presName="sibTrans" presStyleCnt="0"/>
      <dgm:spPr/>
    </dgm:pt>
    <dgm:pt modelId="{90213F58-868B-4D13-8946-50EB3A07A054}" type="pres">
      <dgm:prSet presAssocID="{56B3A983-8491-4586-B987-83FA04BAF4EF}" presName="compNode" presStyleCnt="0"/>
      <dgm:spPr/>
    </dgm:pt>
    <dgm:pt modelId="{2AB90685-61E9-416D-8CA1-D5CBA2BEA8EC}" type="pres">
      <dgm:prSet presAssocID="{56B3A983-8491-4586-B987-83FA04BAF4EF}" presName="iconBgRect" presStyleLbl="bgShp" presStyleIdx="5" presStyleCnt="7"/>
      <dgm:spPr/>
    </dgm:pt>
    <dgm:pt modelId="{F5A70559-C6DA-4034-A6A3-187CB72D70FA}" type="pres">
      <dgm:prSet presAssocID="{56B3A983-8491-4586-B987-83FA04BAF4E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Open Enrollment"/>
        </a:ext>
      </dgm:extLst>
    </dgm:pt>
    <dgm:pt modelId="{AB5C8E09-ADFD-41A3-ACF7-221845E25963}" type="pres">
      <dgm:prSet presAssocID="{56B3A983-8491-4586-B987-83FA04BAF4EF}" presName="spaceRect" presStyleCnt="0"/>
      <dgm:spPr/>
    </dgm:pt>
    <dgm:pt modelId="{605C2CD7-D57B-428A-A22A-5C73D334830A}" type="pres">
      <dgm:prSet presAssocID="{56B3A983-8491-4586-B987-83FA04BAF4EF}" presName="textRect" presStyleLbl="revTx" presStyleIdx="5" presStyleCnt="7">
        <dgm:presLayoutVars>
          <dgm:chMax val="1"/>
          <dgm:chPref val="1"/>
        </dgm:presLayoutVars>
      </dgm:prSet>
      <dgm:spPr/>
    </dgm:pt>
    <dgm:pt modelId="{5F461ACD-EAC3-4C86-AF2D-9EEC24ADF999}" type="pres">
      <dgm:prSet presAssocID="{455B4E20-0E08-49C9-A88D-D636416E383C}" presName="sibTrans" presStyleCnt="0"/>
      <dgm:spPr/>
    </dgm:pt>
    <dgm:pt modelId="{C8FA0DDA-92EC-4817-B7EB-80823215980D}" type="pres">
      <dgm:prSet presAssocID="{04D538DD-BAB2-4DA1-9994-0824A9BF3D51}" presName="compNode" presStyleCnt="0"/>
      <dgm:spPr/>
    </dgm:pt>
    <dgm:pt modelId="{E1090074-B637-4D02-88D1-E4CC958600E1}" type="pres">
      <dgm:prSet presAssocID="{04D538DD-BAB2-4DA1-9994-0824A9BF3D51}" presName="iconBgRect" presStyleLbl="bgShp" presStyleIdx="6" presStyleCnt="7"/>
      <dgm:spPr/>
    </dgm:pt>
    <dgm:pt modelId="{AEB3843A-E5A0-4A30-B39B-4585A121646E}" type="pres">
      <dgm:prSet presAssocID="{04D538DD-BAB2-4DA1-9994-0824A9BF3D51}"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C"/>
        </a:ext>
      </dgm:extLst>
    </dgm:pt>
    <dgm:pt modelId="{66738AC8-E28C-4BB2-92B4-5F8E2F5C93D6}" type="pres">
      <dgm:prSet presAssocID="{04D538DD-BAB2-4DA1-9994-0824A9BF3D51}" presName="spaceRect" presStyleCnt="0"/>
      <dgm:spPr/>
    </dgm:pt>
    <dgm:pt modelId="{9CB58007-29A6-49D3-B41A-00204E68BF5C}" type="pres">
      <dgm:prSet presAssocID="{04D538DD-BAB2-4DA1-9994-0824A9BF3D51}" presName="textRect" presStyleLbl="revTx" presStyleIdx="6" presStyleCnt="7">
        <dgm:presLayoutVars>
          <dgm:chMax val="1"/>
          <dgm:chPref val="1"/>
        </dgm:presLayoutVars>
      </dgm:prSet>
      <dgm:spPr/>
    </dgm:pt>
  </dgm:ptLst>
  <dgm:cxnLst>
    <dgm:cxn modelId="{5F332E09-0E31-4FAD-B9F5-3973D0324FA2}" srcId="{3DEB78B1-E63F-4224-A774-C887A496574D}" destId="{E4927D7B-9AC7-4CED-8A41-62B8B9A5E3D0}" srcOrd="0" destOrd="0" parTransId="{6FE52B5B-2F55-4A52-A057-7D6F4A3DB328}" sibTransId="{9EB451F9-9AC9-426C-9061-7A251587AB39}"/>
    <dgm:cxn modelId="{A5DCB010-ACED-4F8B-80F8-2F5F78A15FD0}" type="presOf" srcId="{F60D1F93-E037-49E7-B536-6C6B4036D693}" destId="{49095E72-0FE0-4D5A-82EE-7237CCEA61DA}" srcOrd="0" destOrd="0" presId="urn:microsoft.com/office/officeart/2018/5/layout/IconCircleLabelList"/>
    <dgm:cxn modelId="{4E3DDB21-B9D8-4AC3-926F-D688B6D89AA8}" type="presOf" srcId="{0E357E2A-AC5C-43AB-8E94-2EF2FE9B2F53}" destId="{24CCDD2A-FF4A-44D8-AA5F-E06462651371}" srcOrd="0" destOrd="0" presId="urn:microsoft.com/office/officeart/2018/5/layout/IconCircleLabelList"/>
    <dgm:cxn modelId="{1B30CA36-036D-4D07-BFFD-A0477171675B}" type="presOf" srcId="{E4927D7B-9AC7-4CED-8A41-62B8B9A5E3D0}" destId="{964146AB-F239-4ADB-83C7-0AFE5FE38F51}" srcOrd="0" destOrd="0" presId="urn:microsoft.com/office/officeart/2018/5/layout/IconCircleLabelList"/>
    <dgm:cxn modelId="{B38BE73A-3ECE-4C3B-A817-8FCEDBBE68A7}" type="presOf" srcId="{28F1EFE4-4730-4EAE-8D83-3244C375692D}" destId="{373E032C-BA58-4970-8AB8-31EACAD547CD}" srcOrd="0" destOrd="0" presId="urn:microsoft.com/office/officeart/2018/5/layout/IconCircleLabelList"/>
    <dgm:cxn modelId="{7DC23C5D-511C-4EEB-A6F6-0A7F874A9DCA}" type="presOf" srcId="{D38B87D7-C7FB-427D-BFA0-1F463FE13E46}" destId="{A4683A98-18AF-4E2F-AD45-C3F1DE373461}" srcOrd="0" destOrd="0" presId="urn:microsoft.com/office/officeart/2018/5/layout/IconCircleLabelList"/>
    <dgm:cxn modelId="{EF004B62-1E84-46C8-A359-7637853FF7F8}" srcId="{3DEB78B1-E63F-4224-A774-C887A496574D}" destId="{04D538DD-BAB2-4DA1-9994-0824A9BF3D51}" srcOrd="6" destOrd="0" parTransId="{DDE475F7-A8F1-4FBB-9EE5-E392D1556CAB}" sibTransId="{4E3F3AD7-1CFF-498E-89E5-4D10EAA11A20}"/>
    <dgm:cxn modelId="{5EF43C46-F16F-4CE7-9686-5303B9B936D3}" type="presOf" srcId="{3DEB78B1-E63F-4224-A774-C887A496574D}" destId="{D336205F-1C6B-4BE9-A166-F2BDAA595E92}" srcOrd="0" destOrd="0" presId="urn:microsoft.com/office/officeart/2018/5/layout/IconCircleLabelList"/>
    <dgm:cxn modelId="{E6E4AE73-C6A5-4C46-BDA5-A07CF05386ED}" srcId="{3DEB78B1-E63F-4224-A774-C887A496574D}" destId="{56B3A983-8491-4586-B987-83FA04BAF4EF}" srcOrd="5" destOrd="0" parTransId="{AF1E1AC0-CEA5-4C76-8F96-4BB48DE3B4F3}" sibTransId="{455B4E20-0E08-49C9-A88D-D636416E383C}"/>
    <dgm:cxn modelId="{9791A45A-16A1-4A05-BF89-7AF655CE2FB2}" srcId="{3DEB78B1-E63F-4224-A774-C887A496574D}" destId="{F60D1F93-E037-49E7-B536-6C6B4036D693}" srcOrd="3" destOrd="0" parTransId="{6545CAC5-500B-48A4-8095-274885B7AA5D}" sibTransId="{CBA84CCD-95AF-424E-9C31-4A2F7419F29F}"/>
    <dgm:cxn modelId="{71249095-135E-40F1-91E0-49AC7DB421F2}" srcId="{3DEB78B1-E63F-4224-A774-C887A496574D}" destId="{28F1EFE4-4730-4EAE-8D83-3244C375692D}" srcOrd="4" destOrd="0" parTransId="{9E413663-03D6-42ED-BC1D-ACCCC2F3227C}" sibTransId="{EE50DAF5-40EB-4D93-B2F6-F6150F566738}"/>
    <dgm:cxn modelId="{E31634AF-6DCB-4400-B5CF-BC3D5C7C0D2A}" srcId="{3DEB78B1-E63F-4224-A774-C887A496574D}" destId="{0E357E2A-AC5C-43AB-8E94-2EF2FE9B2F53}" srcOrd="2" destOrd="0" parTransId="{A039E854-1AAE-465B-B28B-55BD86647CA9}" sibTransId="{B952FB3C-C96D-4297-B849-B73634F993C6}"/>
    <dgm:cxn modelId="{3A77A4B3-C055-406C-A3CE-382EF82F39DF}" type="presOf" srcId="{04D538DD-BAB2-4DA1-9994-0824A9BF3D51}" destId="{9CB58007-29A6-49D3-B41A-00204E68BF5C}" srcOrd="0" destOrd="0" presId="urn:microsoft.com/office/officeart/2018/5/layout/IconCircleLabelList"/>
    <dgm:cxn modelId="{FF5A4EBA-B2C1-47FB-9F8D-53F21D29ACEA}" srcId="{3DEB78B1-E63F-4224-A774-C887A496574D}" destId="{D38B87D7-C7FB-427D-BFA0-1F463FE13E46}" srcOrd="1" destOrd="0" parTransId="{BE30E044-891E-46DC-BF3B-41E33D82CFB1}" sibTransId="{F4F07B2E-EC23-478C-B53B-86AA744B8993}"/>
    <dgm:cxn modelId="{A1E16DC4-CABB-4CFF-BD6C-ABE98CCB0DDE}" type="presOf" srcId="{56B3A983-8491-4586-B987-83FA04BAF4EF}" destId="{605C2CD7-D57B-428A-A22A-5C73D334830A}" srcOrd="0" destOrd="0" presId="urn:microsoft.com/office/officeart/2018/5/layout/IconCircleLabelList"/>
    <dgm:cxn modelId="{F8995F8E-0FB0-4AC9-80C4-5CBE8E80622F}" type="presParOf" srcId="{D336205F-1C6B-4BE9-A166-F2BDAA595E92}" destId="{BF6979D5-A92C-4459-B82B-819796F7E82C}" srcOrd="0" destOrd="0" presId="urn:microsoft.com/office/officeart/2018/5/layout/IconCircleLabelList"/>
    <dgm:cxn modelId="{1E38EB83-9CCA-4AF9-8E1D-9FB7142581BE}" type="presParOf" srcId="{BF6979D5-A92C-4459-B82B-819796F7E82C}" destId="{50B30432-BBC5-4A10-9DDB-A00731D551DB}" srcOrd="0" destOrd="0" presId="urn:microsoft.com/office/officeart/2018/5/layout/IconCircleLabelList"/>
    <dgm:cxn modelId="{31E4019E-1F0C-4364-861B-2E14E4A2DA0E}" type="presParOf" srcId="{BF6979D5-A92C-4459-B82B-819796F7E82C}" destId="{B45E5939-A3CC-44DA-9B03-28516D693419}" srcOrd="1" destOrd="0" presId="urn:microsoft.com/office/officeart/2018/5/layout/IconCircleLabelList"/>
    <dgm:cxn modelId="{43F18491-9440-426D-BB40-6C8C86319CE9}" type="presParOf" srcId="{BF6979D5-A92C-4459-B82B-819796F7E82C}" destId="{10BFB0F3-A525-4617-AE69-B09A2B6A5BB2}" srcOrd="2" destOrd="0" presId="urn:microsoft.com/office/officeart/2018/5/layout/IconCircleLabelList"/>
    <dgm:cxn modelId="{005A32C9-A2A1-4FBF-9044-9EF28FF1328A}" type="presParOf" srcId="{BF6979D5-A92C-4459-B82B-819796F7E82C}" destId="{964146AB-F239-4ADB-83C7-0AFE5FE38F51}" srcOrd="3" destOrd="0" presId="urn:microsoft.com/office/officeart/2018/5/layout/IconCircleLabelList"/>
    <dgm:cxn modelId="{7F2D09A4-9AA1-46D0-8AD6-85DD72B5897F}" type="presParOf" srcId="{D336205F-1C6B-4BE9-A166-F2BDAA595E92}" destId="{B7DBBE24-21D9-468E-9C2F-DB2B75751D31}" srcOrd="1" destOrd="0" presId="urn:microsoft.com/office/officeart/2018/5/layout/IconCircleLabelList"/>
    <dgm:cxn modelId="{3D98BB0D-9BB4-4E4C-8449-EEF746F3EDEF}" type="presParOf" srcId="{D336205F-1C6B-4BE9-A166-F2BDAA595E92}" destId="{D1AF499E-55E6-43F0-8C86-35FF7BDDB944}" srcOrd="2" destOrd="0" presId="urn:microsoft.com/office/officeart/2018/5/layout/IconCircleLabelList"/>
    <dgm:cxn modelId="{78EA41DF-C66D-4B87-BDC1-737BE6C079A5}" type="presParOf" srcId="{D1AF499E-55E6-43F0-8C86-35FF7BDDB944}" destId="{5CB3F344-FF5B-48E7-A5C5-1DACFDF3DD5E}" srcOrd="0" destOrd="0" presId="urn:microsoft.com/office/officeart/2018/5/layout/IconCircleLabelList"/>
    <dgm:cxn modelId="{43DC45C8-FD7E-400D-93A8-671A9516A15E}" type="presParOf" srcId="{D1AF499E-55E6-43F0-8C86-35FF7BDDB944}" destId="{F77BC00B-CECF-4FE1-9C3D-10AEC6742004}" srcOrd="1" destOrd="0" presId="urn:microsoft.com/office/officeart/2018/5/layout/IconCircleLabelList"/>
    <dgm:cxn modelId="{29A4A12E-5435-4D73-A05C-A0DA5EF952F7}" type="presParOf" srcId="{D1AF499E-55E6-43F0-8C86-35FF7BDDB944}" destId="{7B44334B-AAB4-4A12-9942-5A9099A8E495}" srcOrd="2" destOrd="0" presId="urn:microsoft.com/office/officeart/2018/5/layout/IconCircleLabelList"/>
    <dgm:cxn modelId="{7881B809-AB14-4EBF-AF70-80F30EDAADA6}" type="presParOf" srcId="{D1AF499E-55E6-43F0-8C86-35FF7BDDB944}" destId="{A4683A98-18AF-4E2F-AD45-C3F1DE373461}" srcOrd="3" destOrd="0" presId="urn:microsoft.com/office/officeart/2018/5/layout/IconCircleLabelList"/>
    <dgm:cxn modelId="{61A50A1A-3D9E-4B67-BD26-AC33602D6CEF}" type="presParOf" srcId="{D336205F-1C6B-4BE9-A166-F2BDAA595E92}" destId="{8A5A4F77-6A5E-4A65-835B-3B047D98A0A4}" srcOrd="3" destOrd="0" presId="urn:microsoft.com/office/officeart/2018/5/layout/IconCircleLabelList"/>
    <dgm:cxn modelId="{D0E5032A-2FED-43F5-B202-9186BD61D8C8}" type="presParOf" srcId="{D336205F-1C6B-4BE9-A166-F2BDAA595E92}" destId="{AF5B9711-7732-4029-A305-1670A1B17FE8}" srcOrd="4" destOrd="0" presId="urn:microsoft.com/office/officeart/2018/5/layout/IconCircleLabelList"/>
    <dgm:cxn modelId="{78A81034-2B4C-49D0-A9E5-67EF69D4D263}" type="presParOf" srcId="{AF5B9711-7732-4029-A305-1670A1B17FE8}" destId="{59F51935-AB60-48B6-8769-731E1E375012}" srcOrd="0" destOrd="0" presId="urn:microsoft.com/office/officeart/2018/5/layout/IconCircleLabelList"/>
    <dgm:cxn modelId="{2B1BEB8F-50E4-4C1B-A86D-5DF2E014AB01}" type="presParOf" srcId="{AF5B9711-7732-4029-A305-1670A1B17FE8}" destId="{F988B1C7-4D36-4DEB-9546-1B652E62EE09}" srcOrd="1" destOrd="0" presId="urn:microsoft.com/office/officeart/2018/5/layout/IconCircleLabelList"/>
    <dgm:cxn modelId="{BA193D26-1844-4954-8122-46B9E22696CD}" type="presParOf" srcId="{AF5B9711-7732-4029-A305-1670A1B17FE8}" destId="{333A84F0-9C9F-4705-868C-78030579439A}" srcOrd="2" destOrd="0" presId="urn:microsoft.com/office/officeart/2018/5/layout/IconCircleLabelList"/>
    <dgm:cxn modelId="{F1443161-E76F-4434-8A93-B6952E4966AC}" type="presParOf" srcId="{AF5B9711-7732-4029-A305-1670A1B17FE8}" destId="{24CCDD2A-FF4A-44D8-AA5F-E06462651371}" srcOrd="3" destOrd="0" presId="urn:microsoft.com/office/officeart/2018/5/layout/IconCircleLabelList"/>
    <dgm:cxn modelId="{7A266D3A-4EC4-4362-879F-DDF15EDE2A9B}" type="presParOf" srcId="{D336205F-1C6B-4BE9-A166-F2BDAA595E92}" destId="{C1EEB2CE-CF72-498B-A7E1-7EC58909C2D6}" srcOrd="5" destOrd="0" presId="urn:microsoft.com/office/officeart/2018/5/layout/IconCircleLabelList"/>
    <dgm:cxn modelId="{76AC0F04-8C80-4536-B4C2-6BF347FFA1B2}" type="presParOf" srcId="{D336205F-1C6B-4BE9-A166-F2BDAA595E92}" destId="{33BB8B2E-DB10-43AA-8749-BBF666B3023F}" srcOrd="6" destOrd="0" presId="urn:microsoft.com/office/officeart/2018/5/layout/IconCircleLabelList"/>
    <dgm:cxn modelId="{5C92700A-60B2-4ABA-B886-34798F4A5079}" type="presParOf" srcId="{33BB8B2E-DB10-43AA-8749-BBF666B3023F}" destId="{A8036E1C-1AAB-49B3-AD54-418C94A58DD5}" srcOrd="0" destOrd="0" presId="urn:microsoft.com/office/officeart/2018/5/layout/IconCircleLabelList"/>
    <dgm:cxn modelId="{B2B2DBDD-A9DB-49C0-BF55-58D512E75EDA}" type="presParOf" srcId="{33BB8B2E-DB10-43AA-8749-BBF666B3023F}" destId="{9952AAC6-B934-42FF-83D0-811AEA641CBE}" srcOrd="1" destOrd="0" presId="urn:microsoft.com/office/officeart/2018/5/layout/IconCircleLabelList"/>
    <dgm:cxn modelId="{6718B1DB-2508-4839-B1E0-FA9916E6946D}" type="presParOf" srcId="{33BB8B2E-DB10-43AA-8749-BBF666B3023F}" destId="{D03AA037-77DE-4E1F-A6F8-781899D7687D}" srcOrd="2" destOrd="0" presId="urn:microsoft.com/office/officeart/2018/5/layout/IconCircleLabelList"/>
    <dgm:cxn modelId="{0FE3DF9B-056B-474A-A837-18650850E88C}" type="presParOf" srcId="{33BB8B2E-DB10-43AA-8749-BBF666B3023F}" destId="{49095E72-0FE0-4D5A-82EE-7237CCEA61DA}" srcOrd="3" destOrd="0" presId="urn:microsoft.com/office/officeart/2018/5/layout/IconCircleLabelList"/>
    <dgm:cxn modelId="{C3878B1D-84E2-4EEE-B931-15D60C8691C9}" type="presParOf" srcId="{D336205F-1C6B-4BE9-A166-F2BDAA595E92}" destId="{711536FA-13F2-4326-BA45-97BC622AADEE}" srcOrd="7" destOrd="0" presId="urn:microsoft.com/office/officeart/2018/5/layout/IconCircleLabelList"/>
    <dgm:cxn modelId="{7E1C4A6E-C77B-492B-B4EA-CCC9473485F9}" type="presParOf" srcId="{D336205F-1C6B-4BE9-A166-F2BDAA595E92}" destId="{6ECD005D-87E9-4B2E-9029-577E8C41304B}" srcOrd="8" destOrd="0" presId="urn:microsoft.com/office/officeart/2018/5/layout/IconCircleLabelList"/>
    <dgm:cxn modelId="{AACECADA-5095-45B5-B3D2-4EB1F304FCED}" type="presParOf" srcId="{6ECD005D-87E9-4B2E-9029-577E8C41304B}" destId="{6C777D27-A757-4DE5-B4D4-17AAFF2ADE95}" srcOrd="0" destOrd="0" presId="urn:microsoft.com/office/officeart/2018/5/layout/IconCircleLabelList"/>
    <dgm:cxn modelId="{AF6FB32B-245C-4A9C-B89D-D79510A4A05F}" type="presParOf" srcId="{6ECD005D-87E9-4B2E-9029-577E8C41304B}" destId="{196E145C-6A68-4EA7-B8A7-E098054AFD0D}" srcOrd="1" destOrd="0" presId="urn:microsoft.com/office/officeart/2018/5/layout/IconCircleLabelList"/>
    <dgm:cxn modelId="{638BE1F9-8989-41E0-9D4E-C4D13280D82C}" type="presParOf" srcId="{6ECD005D-87E9-4B2E-9029-577E8C41304B}" destId="{D30A0970-FD5E-460A-A1C9-9EDC4AC1689D}" srcOrd="2" destOrd="0" presId="urn:microsoft.com/office/officeart/2018/5/layout/IconCircleLabelList"/>
    <dgm:cxn modelId="{F88DA82B-10B6-486D-B353-12D3E0C1CD14}" type="presParOf" srcId="{6ECD005D-87E9-4B2E-9029-577E8C41304B}" destId="{373E032C-BA58-4970-8AB8-31EACAD547CD}" srcOrd="3" destOrd="0" presId="urn:microsoft.com/office/officeart/2018/5/layout/IconCircleLabelList"/>
    <dgm:cxn modelId="{FD2FB023-DEAA-4213-A6D8-7F56226368B1}" type="presParOf" srcId="{D336205F-1C6B-4BE9-A166-F2BDAA595E92}" destId="{B212B2D7-BA33-410D-A3B0-113C6E3986B6}" srcOrd="9" destOrd="0" presId="urn:microsoft.com/office/officeart/2018/5/layout/IconCircleLabelList"/>
    <dgm:cxn modelId="{4C4D6A29-8ABA-441C-AD20-359D50EA5FC9}" type="presParOf" srcId="{D336205F-1C6B-4BE9-A166-F2BDAA595E92}" destId="{90213F58-868B-4D13-8946-50EB3A07A054}" srcOrd="10" destOrd="0" presId="urn:microsoft.com/office/officeart/2018/5/layout/IconCircleLabelList"/>
    <dgm:cxn modelId="{E3E3D023-B96E-4659-BCB9-640D90D4C118}" type="presParOf" srcId="{90213F58-868B-4D13-8946-50EB3A07A054}" destId="{2AB90685-61E9-416D-8CA1-D5CBA2BEA8EC}" srcOrd="0" destOrd="0" presId="urn:microsoft.com/office/officeart/2018/5/layout/IconCircleLabelList"/>
    <dgm:cxn modelId="{1AB46FA5-E9E5-4A0E-905E-516F1A01DF58}" type="presParOf" srcId="{90213F58-868B-4D13-8946-50EB3A07A054}" destId="{F5A70559-C6DA-4034-A6A3-187CB72D70FA}" srcOrd="1" destOrd="0" presId="urn:microsoft.com/office/officeart/2018/5/layout/IconCircleLabelList"/>
    <dgm:cxn modelId="{0F9A79F4-F0CC-4466-84AB-BD4553EE2464}" type="presParOf" srcId="{90213F58-868B-4D13-8946-50EB3A07A054}" destId="{AB5C8E09-ADFD-41A3-ACF7-221845E25963}" srcOrd="2" destOrd="0" presId="urn:microsoft.com/office/officeart/2018/5/layout/IconCircleLabelList"/>
    <dgm:cxn modelId="{BC5D9DD3-327B-4B19-AB1E-C689639058A8}" type="presParOf" srcId="{90213F58-868B-4D13-8946-50EB3A07A054}" destId="{605C2CD7-D57B-428A-A22A-5C73D334830A}" srcOrd="3" destOrd="0" presId="urn:microsoft.com/office/officeart/2018/5/layout/IconCircleLabelList"/>
    <dgm:cxn modelId="{21B41FA6-6F24-4201-9360-86CAE2B5B8D6}" type="presParOf" srcId="{D336205F-1C6B-4BE9-A166-F2BDAA595E92}" destId="{5F461ACD-EAC3-4C86-AF2D-9EEC24ADF999}" srcOrd="11" destOrd="0" presId="urn:microsoft.com/office/officeart/2018/5/layout/IconCircleLabelList"/>
    <dgm:cxn modelId="{3B3C28D8-4D6B-4B38-B0D1-5122F79D44BC}" type="presParOf" srcId="{D336205F-1C6B-4BE9-A166-F2BDAA595E92}" destId="{C8FA0DDA-92EC-4817-B7EB-80823215980D}" srcOrd="12" destOrd="0" presId="urn:microsoft.com/office/officeart/2018/5/layout/IconCircleLabelList"/>
    <dgm:cxn modelId="{093D7944-270C-49BD-820C-5D05CCBE8250}" type="presParOf" srcId="{C8FA0DDA-92EC-4817-B7EB-80823215980D}" destId="{E1090074-B637-4D02-88D1-E4CC958600E1}" srcOrd="0" destOrd="0" presId="urn:microsoft.com/office/officeart/2018/5/layout/IconCircleLabelList"/>
    <dgm:cxn modelId="{EBA6A6B7-1E69-4AAA-986E-FC2395CB504B}" type="presParOf" srcId="{C8FA0DDA-92EC-4817-B7EB-80823215980D}" destId="{AEB3843A-E5A0-4A30-B39B-4585A121646E}" srcOrd="1" destOrd="0" presId="urn:microsoft.com/office/officeart/2018/5/layout/IconCircleLabelList"/>
    <dgm:cxn modelId="{A8E6399D-FD20-4C13-8DB9-2942E5C4BDEC}" type="presParOf" srcId="{C8FA0DDA-92EC-4817-B7EB-80823215980D}" destId="{66738AC8-E28C-4BB2-92B4-5F8E2F5C93D6}" srcOrd="2" destOrd="0" presId="urn:microsoft.com/office/officeart/2018/5/layout/IconCircleLabelList"/>
    <dgm:cxn modelId="{73687EE9-6A72-4BBD-A241-9529553A2542}" type="presParOf" srcId="{C8FA0DDA-92EC-4817-B7EB-80823215980D}" destId="{9CB58007-29A6-49D3-B41A-00204E68BF5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C6FBCB-2DB3-4BDD-9990-243FC572C44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8002BE32-946C-4F15-8DA0-60C79AC51424}">
      <dgm:prSet/>
      <dgm:spPr/>
      <dgm:t>
        <a:bodyPr/>
        <a:lstStyle/>
        <a:p>
          <a:r>
            <a:rPr lang="en-US" dirty="0"/>
            <a:t>AR allows people to interact with their real-world environment in an enhanced way. A combination of a real scene viewed by a user and a virtual scene generated by a computer.</a:t>
          </a:r>
        </a:p>
      </dgm:t>
    </dgm:pt>
    <dgm:pt modelId="{9AA64F36-7D9C-44C0-8701-426FDF293EE4}" type="parTrans" cxnId="{73BB0A51-014B-47CC-8225-7ABFEF8DCD38}">
      <dgm:prSet/>
      <dgm:spPr/>
      <dgm:t>
        <a:bodyPr/>
        <a:lstStyle/>
        <a:p>
          <a:endParaRPr lang="en-US"/>
        </a:p>
      </dgm:t>
    </dgm:pt>
    <dgm:pt modelId="{E76F2B9F-40D4-4DA1-A1D2-ECC590B4D3AC}" type="sibTrans" cxnId="{73BB0A51-014B-47CC-8225-7ABFEF8DCD38}">
      <dgm:prSet/>
      <dgm:spPr/>
      <dgm:t>
        <a:bodyPr/>
        <a:lstStyle/>
        <a:p>
          <a:endParaRPr lang="en-US"/>
        </a:p>
      </dgm:t>
    </dgm:pt>
    <dgm:pt modelId="{1FD2ED63-D585-464C-BFB6-7A62FF9F4F92}">
      <dgm:prSet/>
      <dgm:spPr/>
      <dgm:t>
        <a:bodyPr/>
        <a:lstStyle/>
        <a:p>
          <a:r>
            <a:rPr lang="en-US" dirty="0"/>
            <a:t>AR can promote interactive experiences with coursework, encourage collaboration between students, improve motivation, and increase learning gains.</a:t>
          </a:r>
        </a:p>
      </dgm:t>
    </dgm:pt>
    <dgm:pt modelId="{95CCF683-319B-4A30-A6AC-E969238C26E6}" type="parTrans" cxnId="{C1D819D8-0985-4680-B3A5-3A0446D91B7F}">
      <dgm:prSet/>
      <dgm:spPr/>
      <dgm:t>
        <a:bodyPr/>
        <a:lstStyle/>
        <a:p>
          <a:endParaRPr lang="en-US"/>
        </a:p>
      </dgm:t>
    </dgm:pt>
    <dgm:pt modelId="{54C521C6-9AF5-4D21-A336-E9CC059E39E1}" type="sibTrans" cxnId="{C1D819D8-0985-4680-B3A5-3A0446D91B7F}">
      <dgm:prSet/>
      <dgm:spPr/>
      <dgm:t>
        <a:bodyPr/>
        <a:lstStyle/>
        <a:p>
          <a:endParaRPr lang="en-US"/>
        </a:p>
      </dgm:t>
    </dgm:pt>
    <dgm:pt modelId="{D6864841-0F07-4BD9-B517-991C05C8C179}">
      <dgm:prSet/>
      <dgm:spPr/>
      <dgm:t>
        <a:bodyPr/>
        <a:lstStyle/>
        <a:p>
          <a:r>
            <a:rPr lang="en-US" b="0" i="0" dirty="0"/>
            <a:t>Virtual reality (VR) refers to a computer-generated simulation in which a person can interact within an artificial three-dimensional environment using electronic devices</a:t>
          </a:r>
          <a:endParaRPr lang="en-US" dirty="0"/>
        </a:p>
      </dgm:t>
    </dgm:pt>
    <dgm:pt modelId="{068538D4-0866-4EDA-9F17-FAD20DCFB27A}" type="parTrans" cxnId="{2EEA8D90-D9EB-4F7B-B872-1A5C52AC83D1}">
      <dgm:prSet/>
      <dgm:spPr/>
      <dgm:t>
        <a:bodyPr/>
        <a:lstStyle/>
        <a:p>
          <a:endParaRPr lang="en-US"/>
        </a:p>
      </dgm:t>
    </dgm:pt>
    <dgm:pt modelId="{21014EB1-FB28-4207-BDA6-C4A225EB7022}" type="sibTrans" cxnId="{2EEA8D90-D9EB-4F7B-B872-1A5C52AC83D1}">
      <dgm:prSet/>
      <dgm:spPr/>
      <dgm:t>
        <a:bodyPr/>
        <a:lstStyle/>
        <a:p>
          <a:endParaRPr lang="en-US"/>
        </a:p>
      </dgm:t>
    </dgm:pt>
    <dgm:pt modelId="{637A948F-6615-496E-9A63-FCE85414AB98}">
      <dgm:prSet/>
      <dgm:spPr/>
      <dgm:t>
        <a:bodyPr/>
        <a:lstStyle/>
        <a:p>
          <a:r>
            <a:rPr lang="en-US" b="0" i="0"/>
            <a:t>Virtual reality attempts to create an illusory environment that can be presented to our senses with artificial information, making our minds believe it is (almost) a reality.</a:t>
          </a:r>
          <a:endParaRPr lang="en-US"/>
        </a:p>
      </dgm:t>
    </dgm:pt>
    <dgm:pt modelId="{AFAC7D1A-6B0E-4001-9284-54F3AA64F81E}" type="parTrans" cxnId="{9BDE0465-EB3B-4B6F-B18E-503A2007C742}">
      <dgm:prSet/>
      <dgm:spPr/>
      <dgm:t>
        <a:bodyPr/>
        <a:lstStyle/>
        <a:p>
          <a:endParaRPr lang="en-US"/>
        </a:p>
      </dgm:t>
    </dgm:pt>
    <dgm:pt modelId="{B5AA6471-964D-4506-B09B-586B340E318E}" type="sibTrans" cxnId="{9BDE0465-EB3B-4B6F-B18E-503A2007C742}">
      <dgm:prSet/>
      <dgm:spPr/>
      <dgm:t>
        <a:bodyPr/>
        <a:lstStyle/>
        <a:p>
          <a:endParaRPr lang="en-US"/>
        </a:p>
      </dgm:t>
    </dgm:pt>
    <dgm:pt modelId="{C6A1E38B-7F91-47F9-BF5E-147ED10EBA64}" type="pres">
      <dgm:prSet presAssocID="{A8C6FBCB-2DB3-4BDD-9990-243FC572C447}" presName="linear" presStyleCnt="0">
        <dgm:presLayoutVars>
          <dgm:animLvl val="lvl"/>
          <dgm:resizeHandles val="exact"/>
        </dgm:presLayoutVars>
      </dgm:prSet>
      <dgm:spPr/>
    </dgm:pt>
    <dgm:pt modelId="{4B4CAABC-21AC-4D4A-AE9A-E4246AB4D305}" type="pres">
      <dgm:prSet presAssocID="{1FD2ED63-D585-464C-BFB6-7A62FF9F4F92}" presName="parentText" presStyleLbl="node1" presStyleIdx="0" presStyleCnt="4">
        <dgm:presLayoutVars>
          <dgm:chMax val="0"/>
          <dgm:bulletEnabled val="1"/>
        </dgm:presLayoutVars>
      </dgm:prSet>
      <dgm:spPr/>
    </dgm:pt>
    <dgm:pt modelId="{E2F573C7-0496-4C95-B299-EABDB0BBAECD}" type="pres">
      <dgm:prSet presAssocID="{54C521C6-9AF5-4D21-A336-E9CC059E39E1}" presName="spacer" presStyleCnt="0"/>
      <dgm:spPr/>
    </dgm:pt>
    <dgm:pt modelId="{EA377276-0BC1-4C48-9029-A980CAC61AA9}" type="pres">
      <dgm:prSet presAssocID="{8002BE32-946C-4F15-8DA0-60C79AC51424}" presName="parentText" presStyleLbl="node1" presStyleIdx="1" presStyleCnt="4">
        <dgm:presLayoutVars>
          <dgm:chMax val="0"/>
          <dgm:bulletEnabled val="1"/>
        </dgm:presLayoutVars>
      </dgm:prSet>
      <dgm:spPr/>
    </dgm:pt>
    <dgm:pt modelId="{772C7D1D-C3E4-4652-8D05-8FF88706EFC6}" type="pres">
      <dgm:prSet presAssocID="{E76F2B9F-40D4-4DA1-A1D2-ECC590B4D3AC}" presName="spacer" presStyleCnt="0"/>
      <dgm:spPr/>
    </dgm:pt>
    <dgm:pt modelId="{5C987CB7-70C8-4896-A360-713109B074C0}" type="pres">
      <dgm:prSet presAssocID="{D6864841-0F07-4BD9-B517-991C05C8C179}" presName="parentText" presStyleLbl="node1" presStyleIdx="2" presStyleCnt="4">
        <dgm:presLayoutVars>
          <dgm:chMax val="0"/>
          <dgm:bulletEnabled val="1"/>
        </dgm:presLayoutVars>
      </dgm:prSet>
      <dgm:spPr/>
    </dgm:pt>
    <dgm:pt modelId="{6BBF719F-9368-408F-AF77-1EF0DD42A043}" type="pres">
      <dgm:prSet presAssocID="{21014EB1-FB28-4207-BDA6-C4A225EB7022}" presName="spacer" presStyleCnt="0"/>
      <dgm:spPr/>
    </dgm:pt>
    <dgm:pt modelId="{449CB24C-8C65-4478-87E2-51374B1BFB02}" type="pres">
      <dgm:prSet presAssocID="{637A948F-6615-496E-9A63-FCE85414AB98}" presName="parentText" presStyleLbl="node1" presStyleIdx="3" presStyleCnt="4">
        <dgm:presLayoutVars>
          <dgm:chMax val="0"/>
          <dgm:bulletEnabled val="1"/>
        </dgm:presLayoutVars>
      </dgm:prSet>
      <dgm:spPr/>
    </dgm:pt>
  </dgm:ptLst>
  <dgm:cxnLst>
    <dgm:cxn modelId="{050FA313-3288-4417-80DD-3F79B1EFE3A3}" type="presOf" srcId="{637A948F-6615-496E-9A63-FCE85414AB98}" destId="{449CB24C-8C65-4478-87E2-51374B1BFB02}" srcOrd="0" destOrd="0" presId="urn:microsoft.com/office/officeart/2005/8/layout/vList2"/>
    <dgm:cxn modelId="{9BDE0465-EB3B-4B6F-B18E-503A2007C742}" srcId="{A8C6FBCB-2DB3-4BDD-9990-243FC572C447}" destId="{637A948F-6615-496E-9A63-FCE85414AB98}" srcOrd="3" destOrd="0" parTransId="{AFAC7D1A-6B0E-4001-9284-54F3AA64F81E}" sibTransId="{B5AA6471-964D-4506-B09B-586B340E318E}"/>
    <dgm:cxn modelId="{6FD6084B-11D8-4C4E-98C3-77BE85767FAA}" type="presOf" srcId="{8002BE32-946C-4F15-8DA0-60C79AC51424}" destId="{EA377276-0BC1-4C48-9029-A980CAC61AA9}" srcOrd="0" destOrd="0" presId="urn:microsoft.com/office/officeart/2005/8/layout/vList2"/>
    <dgm:cxn modelId="{73BB0A51-014B-47CC-8225-7ABFEF8DCD38}" srcId="{A8C6FBCB-2DB3-4BDD-9990-243FC572C447}" destId="{8002BE32-946C-4F15-8DA0-60C79AC51424}" srcOrd="1" destOrd="0" parTransId="{9AA64F36-7D9C-44C0-8701-426FDF293EE4}" sibTransId="{E76F2B9F-40D4-4DA1-A1D2-ECC590B4D3AC}"/>
    <dgm:cxn modelId="{2EEA8D90-D9EB-4F7B-B872-1A5C52AC83D1}" srcId="{A8C6FBCB-2DB3-4BDD-9990-243FC572C447}" destId="{D6864841-0F07-4BD9-B517-991C05C8C179}" srcOrd="2" destOrd="0" parTransId="{068538D4-0866-4EDA-9F17-FAD20DCFB27A}" sibTransId="{21014EB1-FB28-4207-BDA6-C4A225EB7022}"/>
    <dgm:cxn modelId="{03B2D5A3-7D26-450E-8B66-484819DA0388}" type="presOf" srcId="{D6864841-0F07-4BD9-B517-991C05C8C179}" destId="{5C987CB7-70C8-4896-A360-713109B074C0}" srcOrd="0" destOrd="0" presId="urn:microsoft.com/office/officeart/2005/8/layout/vList2"/>
    <dgm:cxn modelId="{F4542AD6-578F-4B0E-88CA-366E0530D223}" type="presOf" srcId="{1FD2ED63-D585-464C-BFB6-7A62FF9F4F92}" destId="{4B4CAABC-21AC-4D4A-AE9A-E4246AB4D305}" srcOrd="0" destOrd="0" presId="urn:microsoft.com/office/officeart/2005/8/layout/vList2"/>
    <dgm:cxn modelId="{C1D819D8-0985-4680-B3A5-3A0446D91B7F}" srcId="{A8C6FBCB-2DB3-4BDD-9990-243FC572C447}" destId="{1FD2ED63-D585-464C-BFB6-7A62FF9F4F92}" srcOrd="0" destOrd="0" parTransId="{95CCF683-319B-4A30-A6AC-E969238C26E6}" sibTransId="{54C521C6-9AF5-4D21-A336-E9CC059E39E1}"/>
    <dgm:cxn modelId="{FB1D9BF8-0A84-4825-BE0A-87489E180CEF}" type="presOf" srcId="{A8C6FBCB-2DB3-4BDD-9990-243FC572C447}" destId="{C6A1E38B-7F91-47F9-BF5E-147ED10EBA64}" srcOrd="0" destOrd="0" presId="urn:microsoft.com/office/officeart/2005/8/layout/vList2"/>
    <dgm:cxn modelId="{4AEAC65A-91BB-4D0A-9410-30FDDAFCA15E}" type="presParOf" srcId="{C6A1E38B-7F91-47F9-BF5E-147ED10EBA64}" destId="{4B4CAABC-21AC-4D4A-AE9A-E4246AB4D305}" srcOrd="0" destOrd="0" presId="urn:microsoft.com/office/officeart/2005/8/layout/vList2"/>
    <dgm:cxn modelId="{A1238739-C29F-43CF-9B1B-24B4C6BB13B1}" type="presParOf" srcId="{C6A1E38B-7F91-47F9-BF5E-147ED10EBA64}" destId="{E2F573C7-0496-4C95-B299-EABDB0BBAECD}" srcOrd="1" destOrd="0" presId="urn:microsoft.com/office/officeart/2005/8/layout/vList2"/>
    <dgm:cxn modelId="{A97B0009-C65C-46F9-917C-BEE1AD3E3770}" type="presParOf" srcId="{C6A1E38B-7F91-47F9-BF5E-147ED10EBA64}" destId="{EA377276-0BC1-4C48-9029-A980CAC61AA9}" srcOrd="2" destOrd="0" presId="urn:microsoft.com/office/officeart/2005/8/layout/vList2"/>
    <dgm:cxn modelId="{95DA9DA0-8A4C-4843-A3E0-9416EAE258AC}" type="presParOf" srcId="{C6A1E38B-7F91-47F9-BF5E-147ED10EBA64}" destId="{772C7D1D-C3E4-4652-8D05-8FF88706EFC6}" srcOrd="3" destOrd="0" presId="urn:microsoft.com/office/officeart/2005/8/layout/vList2"/>
    <dgm:cxn modelId="{C209E0A6-D327-4BE4-B440-6A307C7CC55A}" type="presParOf" srcId="{C6A1E38B-7F91-47F9-BF5E-147ED10EBA64}" destId="{5C987CB7-70C8-4896-A360-713109B074C0}" srcOrd="4" destOrd="0" presId="urn:microsoft.com/office/officeart/2005/8/layout/vList2"/>
    <dgm:cxn modelId="{68A0B64A-0FF3-4F3E-89D9-874245FDC77A}" type="presParOf" srcId="{C6A1E38B-7F91-47F9-BF5E-147ED10EBA64}" destId="{6BBF719F-9368-408F-AF77-1EF0DD42A043}" srcOrd="5" destOrd="0" presId="urn:microsoft.com/office/officeart/2005/8/layout/vList2"/>
    <dgm:cxn modelId="{953419F3-21B9-4C16-9809-E2199769008B}" type="presParOf" srcId="{C6A1E38B-7F91-47F9-BF5E-147ED10EBA64}" destId="{449CB24C-8C65-4478-87E2-51374B1BFB0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5AB324-984D-4E58-AD97-5C0C2019D3D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2AB044C-4416-4860-8843-DC3DB425DF54}">
      <dgm:prSet/>
      <dgm:spPr/>
      <dgm:t>
        <a:bodyPr/>
        <a:lstStyle/>
        <a:p>
          <a:r>
            <a:rPr lang="en-US"/>
            <a:t>Authenticating the lecturers into the app.</a:t>
          </a:r>
        </a:p>
      </dgm:t>
    </dgm:pt>
    <dgm:pt modelId="{B13BFF8F-D366-41C9-A543-0ABC4AF82939}" type="parTrans" cxnId="{FE1AFECC-5873-466C-B103-3FD6D54CFE18}">
      <dgm:prSet/>
      <dgm:spPr/>
      <dgm:t>
        <a:bodyPr/>
        <a:lstStyle/>
        <a:p>
          <a:endParaRPr lang="en-US"/>
        </a:p>
      </dgm:t>
    </dgm:pt>
    <dgm:pt modelId="{75D305EB-96A3-42A4-ABFE-08A40E9916CA}" type="sibTrans" cxnId="{FE1AFECC-5873-466C-B103-3FD6D54CFE18}">
      <dgm:prSet/>
      <dgm:spPr/>
      <dgm:t>
        <a:bodyPr/>
        <a:lstStyle/>
        <a:p>
          <a:endParaRPr lang="en-US"/>
        </a:p>
      </dgm:t>
    </dgm:pt>
    <dgm:pt modelId="{CC17B048-4138-4842-B3E9-9939F063ECE9}">
      <dgm:prSet/>
      <dgm:spPr/>
      <dgm:t>
        <a:bodyPr/>
        <a:lstStyle/>
        <a:p>
          <a:r>
            <a:rPr lang="en-US"/>
            <a:t>Processing the image card or gesture shown by the lecturer.</a:t>
          </a:r>
        </a:p>
      </dgm:t>
    </dgm:pt>
    <dgm:pt modelId="{D52157CA-2B05-4860-A3BB-04ED56488C58}" type="parTrans" cxnId="{7A2DA34C-E5A9-4177-878E-0F6F8F528B97}">
      <dgm:prSet/>
      <dgm:spPr/>
      <dgm:t>
        <a:bodyPr/>
        <a:lstStyle/>
        <a:p>
          <a:endParaRPr lang="en-US"/>
        </a:p>
      </dgm:t>
    </dgm:pt>
    <dgm:pt modelId="{D4BCB8EF-BF0A-4889-AB96-E4F3342EF39E}" type="sibTrans" cxnId="{7A2DA34C-E5A9-4177-878E-0F6F8F528B97}">
      <dgm:prSet/>
      <dgm:spPr/>
      <dgm:t>
        <a:bodyPr/>
        <a:lstStyle/>
        <a:p>
          <a:endParaRPr lang="en-US"/>
        </a:p>
      </dgm:t>
    </dgm:pt>
    <dgm:pt modelId="{75BDC513-3523-48AA-BBEB-ECA278A7AC10}">
      <dgm:prSet/>
      <dgm:spPr/>
      <dgm:t>
        <a:bodyPr/>
        <a:lstStyle/>
        <a:p>
          <a:r>
            <a:rPr lang="en-US"/>
            <a:t>Analyzing the image card and performing feature detection.</a:t>
          </a:r>
        </a:p>
      </dgm:t>
    </dgm:pt>
    <dgm:pt modelId="{5A688611-5A55-4C5E-B337-799A2D485142}" type="parTrans" cxnId="{2D221C9E-7B11-4681-813A-4A82A83F2E32}">
      <dgm:prSet/>
      <dgm:spPr/>
      <dgm:t>
        <a:bodyPr/>
        <a:lstStyle/>
        <a:p>
          <a:endParaRPr lang="en-US"/>
        </a:p>
      </dgm:t>
    </dgm:pt>
    <dgm:pt modelId="{4BDD9EAA-E4F8-4DF1-85E0-23E40274A139}" type="sibTrans" cxnId="{2D221C9E-7B11-4681-813A-4A82A83F2E32}">
      <dgm:prSet/>
      <dgm:spPr/>
      <dgm:t>
        <a:bodyPr/>
        <a:lstStyle/>
        <a:p>
          <a:endParaRPr lang="en-US"/>
        </a:p>
      </dgm:t>
    </dgm:pt>
    <dgm:pt modelId="{94234363-C525-413E-96B4-9A0EB2459F73}">
      <dgm:prSet/>
      <dgm:spPr/>
      <dgm:t>
        <a:bodyPr/>
        <a:lstStyle/>
        <a:p>
          <a:r>
            <a:rPr lang="en-US" dirty="0"/>
            <a:t>Comparing features of this image card with those in the database.</a:t>
          </a:r>
        </a:p>
      </dgm:t>
    </dgm:pt>
    <dgm:pt modelId="{1D0E52DB-D4EA-413B-B428-D1C858DE0E99}" type="parTrans" cxnId="{1AB56984-29BE-4FE9-99E4-4880E77EF0D5}">
      <dgm:prSet/>
      <dgm:spPr/>
      <dgm:t>
        <a:bodyPr/>
        <a:lstStyle/>
        <a:p>
          <a:endParaRPr lang="en-US"/>
        </a:p>
      </dgm:t>
    </dgm:pt>
    <dgm:pt modelId="{1D29A1B5-015D-49F4-8285-E7745CD70487}" type="sibTrans" cxnId="{1AB56984-29BE-4FE9-99E4-4880E77EF0D5}">
      <dgm:prSet/>
      <dgm:spPr/>
      <dgm:t>
        <a:bodyPr/>
        <a:lstStyle/>
        <a:p>
          <a:endParaRPr lang="en-US"/>
        </a:p>
      </dgm:t>
    </dgm:pt>
    <dgm:pt modelId="{2ECD87C9-995A-4291-955A-BB21F20ADD2D}">
      <dgm:prSet/>
      <dgm:spPr/>
      <dgm:t>
        <a:bodyPr/>
        <a:lstStyle/>
        <a:p>
          <a:r>
            <a:rPr lang="en-US" dirty="0"/>
            <a:t>Presenting the video corresponding to the most similar image in the database .</a:t>
          </a:r>
        </a:p>
      </dgm:t>
    </dgm:pt>
    <dgm:pt modelId="{7500194C-237B-4282-97BB-BBFB5DA8C440}" type="parTrans" cxnId="{2BAB3522-6CA9-472E-AF9A-250F6678FECC}">
      <dgm:prSet/>
      <dgm:spPr/>
      <dgm:t>
        <a:bodyPr/>
        <a:lstStyle/>
        <a:p>
          <a:endParaRPr lang="en-US"/>
        </a:p>
      </dgm:t>
    </dgm:pt>
    <dgm:pt modelId="{1181160F-FEB7-4772-BE4B-7E9A7DF86AEF}" type="sibTrans" cxnId="{2BAB3522-6CA9-472E-AF9A-250F6678FECC}">
      <dgm:prSet/>
      <dgm:spPr/>
      <dgm:t>
        <a:bodyPr/>
        <a:lstStyle/>
        <a:p>
          <a:endParaRPr lang="en-US"/>
        </a:p>
      </dgm:t>
    </dgm:pt>
    <dgm:pt modelId="{C20EB615-ECFE-4083-9986-AF9F787FB6F7}" type="pres">
      <dgm:prSet presAssocID="{CA5AB324-984D-4E58-AD97-5C0C2019D3DA}" presName="root" presStyleCnt="0">
        <dgm:presLayoutVars>
          <dgm:dir/>
          <dgm:resizeHandles val="exact"/>
        </dgm:presLayoutVars>
      </dgm:prSet>
      <dgm:spPr/>
    </dgm:pt>
    <dgm:pt modelId="{3AC49F6C-EAFD-4E51-865F-36B57428798B}" type="pres">
      <dgm:prSet presAssocID="{62AB044C-4416-4860-8843-DC3DB425DF54}" presName="compNode" presStyleCnt="0"/>
      <dgm:spPr/>
    </dgm:pt>
    <dgm:pt modelId="{13675E70-C69C-4CA9-86ED-A8ED70105F63}" type="pres">
      <dgm:prSet presAssocID="{62AB044C-4416-4860-8843-DC3DB425DF5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Book"/>
        </a:ext>
      </dgm:extLst>
    </dgm:pt>
    <dgm:pt modelId="{7359BD62-C290-44D0-80E4-A5C13C697F0C}" type="pres">
      <dgm:prSet presAssocID="{62AB044C-4416-4860-8843-DC3DB425DF54}" presName="spaceRect" presStyleCnt="0"/>
      <dgm:spPr/>
    </dgm:pt>
    <dgm:pt modelId="{F5B44828-A25F-41FC-A855-B4A90A3B61B6}" type="pres">
      <dgm:prSet presAssocID="{62AB044C-4416-4860-8843-DC3DB425DF54}" presName="textRect" presStyleLbl="revTx" presStyleIdx="0" presStyleCnt="5">
        <dgm:presLayoutVars>
          <dgm:chMax val="1"/>
          <dgm:chPref val="1"/>
        </dgm:presLayoutVars>
      </dgm:prSet>
      <dgm:spPr/>
    </dgm:pt>
    <dgm:pt modelId="{274C5C2C-DEBB-4CE3-9109-E66BF03F11CC}" type="pres">
      <dgm:prSet presAssocID="{75D305EB-96A3-42A4-ABFE-08A40E9916CA}" presName="sibTrans" presStyleCnt="0"/>
      <dgm:spPr/>
    </dgm:pt>
    <dgm:pt modelId="{63D7AB0E-F7BD-4412-97D9-84ED229E28B4}" type="pres">
      <dgm:prSet presAssocID="{CC17B048-4138-4842-B3E9-9939F063ECE9}" presName="compNode" presStyleCnt="0"/>
      <dgm:spPr/>
    </dgm:pt>
    <dgm:pt modelId="{FC4CBBE8-30B5-432D-A8B8-60A2115ACECF}" type="pres">
      <dgm:prSet presAssocID="{CC17B048-4138-4842-B3E9-9939F063ECE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A92EEAE0-F5E9-4492-B78B-DA224AEB6D21}" type="pres">
      <dgm:prSet presAssocID="{CC17B048-4138-4842-B3E9-9939F063ECE9}" presName="spaceRect" presStyleCnt="0"/>
      <dgm:spPr/>
    </dgm:pt>
    <dgm:pt modelId="{1D3A1BED-4EA6-48CF-8D3A-A4AAB91CFB5C}" type="pres">
      <dgm:prSet presAssocID="{CC17B048-4138-4842-B3E9-9939F063ECE9}" presName="textRect" presStyleLbl="revTx" presStyleIdx="1" presStyleCnt="5">
        <dgm:presLayoutVars>
          <dgm:chMax val="1"/>
          <dgm:chPref val="1"/>
        </dgm:presLayoutVars>
      </dgm:prSet>
      <dgm:spPr/>
    </dgm:pt>
    <dgm:pt modelId="{74A5B6BE-108F-4203-BA4B-DD0A62E09705}" type="pres">
      <dgm:prSet presAssocID="{D4BCB8EF-BF0A-4889-AB96-E4F3342EF39E}" presName="sibTrans" presStyleCnt="0"/>
      <dgm:spPr/>
    </dgm:pt>
    <dgm:pt modelId="{F883D298-89CE-48B1-8FF3-D397024DAC80}" type="pres">
      <dgm:prSet presAssocID="{75BDC513-3523-48AA-BBEB-ECA278A7AC10}" presName="compNode" presStyleCnt="0"/>
      <dgm:spPr/>
    </dgm:pt>
    <dgm:pt modelId="{8588ED41-21E5-452D-9139-7C08351A402B}" type="pres">
      <dgm:prSet presAssocID="{75BDC513-3523-48AA-BBEB-ECA278A7AC1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code"/>
        </a:ext>
      </dgm:extLst>
    </dgm:pt>
    <dgm:pt modelId="{BAE5A661-DCBE-428F-ACDA-292F310B3843}" type="pres">
      <dgm:prSet presAssocID="{75BDC513-3523-48AA-BBEB-ECA278A7AC10}" presName="spaceRect" presStyleCnt="0"/>
      <dgm:spPr/>
    </dgm:pt>
    <dgm:pt modelId="{7D38E707-7CD5-43A6-8B00-ECDE034DB9F9}" type="pres">
      <dgm:prSet presAssocID="{75BDC513-3523-48AA-BBEB-ECA278A7AC10}" presName="textRect" presStyleLbl="revTx" presStyleIdx="2" presStyleCnt="5">
        <dgm:presLayoutVars>
          <dgm:chMax val="1"/>
          <dgm:chPref val="1"/>
        </dgm:presLayoutVars>
      </dgm:prSet>
      <dgm:spPr/>
    </dgm:pt>
    <dgm:pt modelId="{A7CA79B7-59A8-47D4-9BF4-A6E1175842C1}" type="pres">
      <dgm:prSet presAssocID="{4BDD9EAA-E4F8-4DF1-85E0-23E40274A139}" presName="sibTrans" presStyleCnt="0"/>
      <dgm:spPr/>
    </dgm:pt>
    <dgm:pt modelId="{05F7BC71-8A50-430D-8310-40BD1C7E9D3F}" type="pres">
      <dgm:prSet presAssocID="{94234363-C525-413E-96B4-9A0EB2459F73}" presName="compNode" presStyleCnt="0"/>
      <dgm:spPr/>
    </dgm:pt>
    <dgm:pt modelId="{9F412FD6-323A-4485-9BCF-40365107C5D6}" type="pres">
      <dgm:prSet presAssocID="{94234363-C525-413E-96B4-9A0EB2459F7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C3128D58-A2F6-49D0-BED2-7494B03573A8}" type="pres">
      <dgm:prSet presAssocID="{94234363-C525-413E-96B4-9A0EB2459F73}" presName="spaceRect" presStyleCnt="0"/>
      <dgm:spPr/>
    </dgm:pt>
    <dgm:pt modelId="{687F2126-76FA-4813-A400-3AE9E207AADA}" type="pres">
      <dgm:prSet presAssocID="{94234363-C525-413E-96B4-9A0EB2459F73}" presName="textRect" presStyleLbl="revTx" presStyleIdx="3" presStyleCnt="5">
        <dgm:presLayoutVars>
          <dgm:chMax val="1"/>
          <dgm:chPref val="1"/>
        </dgm:presLayoutVars>
      </dgm:prSet>
      <dgm:spPr/>
    </dgm:pt>
    <dgm:pt modelId="{B82F1F95-77D9-4569-BFD2-7E905D0C7382}" type="pres">
      <dgm:prSet presAssocID="{1D29A1B5-015D-49F4-8285-E7745CD70487}" presName="sibTrans" presStyleCnt="0"/>
      <dgm:spPr/>
    </dgm:pt>
    <dgm:pt modelId="{C61AF04D-9E43-43B2-A7D1-CEC0FF53C969}" type="pres">
      <dgm:prSet presAssocID="{2ECD87C9-995A-4291-955A-BB21F20ADD2D}" presName="compNode" presStyleCnt="0"/>
      <dgm:spPr/>
    </dgm:pt>
    <dgm:pt modelId="{CB781DD3-F8CF-4AFC-87AC-292767CCD9CA}" type="pres">
      <dgm:prSet presAssocID="{2ECD87C9-995A-4291-955A-BB21F20ADD2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Video camera"/>
        </a:ext>
      </dgm:extLst>
    </dgm:pt>
    <dgm:pt modelId="{D886115F-3F48-48AC-A38C-99EA982EE611}" type="pres">
      <dgm:prSet presAssocID="{2ECD87C9-995A-4291-955A-BB21F20ADD2D}" presName="spaceRect" presStyleCnt="0"/>
      <dgm:spPr/>
    </dgm:pt>
    <dgm:pt modelId="{2A313B7B-2641-4C26-8BE7-47912FE4A150}" type="pres">
      <dgm:prSet presAssocID="{2ECD87C9-995A-4291-955A-BB21F20ADD2D}" presName="textRect" presStyleLbl="revTx" presStyleIdx="4" presStyleCnt="5">
        <dgm:presLayoutVars>
          <dgm:chMax val="1"/>
          <dgm:chPref val="1"/>
        </dgm:presLayoutVars>
      </dgm:prSet>
      <dgm:spPr/>
    </dgm:pt>
  </dgm:ptLst>
  <dgm:cxnLst>
    <dgm:cxn modelId="{44D0250D-F943-410A-8ED2-FF6715A6B0B0}" type="presOf" srcId="{75BDC513-3523-48AA-BBEB-ECA278A7AC10}" destId="{7D38E707-7CD5-43A6-8B00-ECDE034DB9F9}" srcOrd="0" destOrd="0" presId="urn:microsoft.com/office/officeart/2018/2/layout/IconLabelList"/>
    <dgm:cxn modelId="{8E781D1A-9F6A-4252-BA20-6E727977ABB2}" type="presOf" srcId="{62AB044C-4416-4860-8843-DC3DB425DF54}" destId="{F5B44828-A25F-41FC-A855-B4A90A3B61B6}" srcOrd="0" destOrd="0" presId="urn:microsoft.com/office/officeart/2018/2/layout/IconLabelList"/>
    <dgm:cxn modelId="{2BAB3522-6CA9-472E-AF9A-250F6678FECC}" srcId="{CA5AB324-984D-4E58-AD97-5C0C2019D3DA}" destId="{2ECD87C9-995A-4291-955A-BB21F20ADD2D}" srcOrd="4" destOrd="0" parTransId="{7500194C-237B-4282-97BB-BBFB5DA8C440}" sibTransId="{1181160F-FEB7-4772-BE4B-7E9A7DF86AEF}"/>
    <dgm:cxn modelId="{03E1892C-3FFE-43A8-9FD7-D2075275A9A3}" type="presOf" srcId="{CC17B048-4138-4842-B3E9-9939F063ECE9}" destId="{1D3A1BED-4EA6-48CF-8D3A-A4AAB91CFB5C}" srcOrd="0" destOrd="0" presId="urn:microsoft.com/office/officeart/2018/2/layout/IconLabelList"/>
    <dgm:cxn modelId="{7A2DA34C-E5A9-4177-878E-0F6F8F528B97}" srcId="{CA5AB324-984D-4E58-AD97-5C0C2019D3DA}" destId="{CC17B048-4138-4842-B3E9-9939F063ECE9}" srcOrd="1" destOrd="0" parTransId="{D52157CA-2B05-4860-A3BB-04ED56488C58}" sibTransId="{D4BCB8EF-BF0A-4889-AB96-E4F3342EF39E}"/>
    <dgm:cxn modelId="{9B086B59-BA67-4E09-BB9E-6FF892A1F8CC}" type="presOf" srcId="{94234363-C525-413E-96B4-9A0EB2459F73}" destId="{687F2126-76FA-4813-A400-3AE9E207AADA}" srcOrd="0" destOrd="0" presId="urn:microsoft.com/office/officeart/2018/2/layout/IconLabelList"/>
    <dgm:cxn modelId="{1AB56984-29BE-4FE9-99E4-4880E77EF0D5}" srcId="{CA5AB324-984D-4E58-AD97-5C0C2019D3DA}" destId="{94234363-C525-413E-96B4-9A0EB2459F73}" srcOrd="3" destOrd="0" parTransId="{1D0E52DB-D4EA-413B-B428-D1C858DE0E99}" sibTransId="{1D29A1B5-015D-49F4-8285-E7745CD70487}"/>
    <dgm:cxn modelId="{2D221C9E-7B11-4681-813A-4A82A83F2E32}" srcId="{CA5AB324-984D-4E58-AD97-5C0C2019D3DA}" destId="{75BDC513-3523-48AA-BBEB-ECA278A7AC10}" srcOrd="2" destOrd="0" parTransId="{5A688611-5A55-4C5E-B337-799A2D485142}" sibTransId="{4BDD9EAA-E4F8-4DF1-85E0-23E40274A139}"/>
    <dgm:cxn modelId="{13D77CBA-03C3-4A65-ACF9-3F82064C866D}" type="presOf" srcId="{2ECD87C9-995A-4291-955A-BB21F20ADD2D}" destId="{2A313B7B-2641-4C26-8BE7-47912FE4A150}" srcOrd="0" destOrd="0" presId="urn:microsoft.com/office/officeart/2018/2/layout/IconLabelList"/>
    <dgm:cxn modelId="{FE1AFECC-5873-466C-B103-3FD6D54CFE18}" srcId="{CA5AB324-984D-4E58-AD97-5C0C2019D3DA}" destId="{62AB044C-4416-4860-8843-DC3DB425DF54}" srcOrd="0" destOrd="0" parTransId="{B13BFF8F-D366-41C9-A543-0ABC4AF82939}" sibTransId="{75D305EB-96A3-42A4-ABFE-08A40E9916CA}"/>
    <dgm:cxn modelId="{4DCBD7FC-70D3-4387-8BEA-48BFC0152FDC}" type="presOf" srcId="{CA5AB324-984D-4E58-AD97-5C0C2019D3DA}" destId="{C20EB615-ECFE-4083-9986-AF9F787FB6F7}" srcOrd="0" destOrd="0" presId="urn:microsoft.com/office/officeart/2018/2/layout/IconLabelList"/>
    <dgm:cxn modelId="{D6A32B10-2546-4474-AFC6-9589FAF47803}" type="presParOf" srcId="{C20EB615-ECFE-4083-9986-AF9F787FB6F7}" destId="{3AC49F6C-EAFD-4E51-865F-36B57428798B}" srcOrd="0" destOrd="0" presId="urn:microsoft.com/office/officeart/2018/2/layout/IconLabelList"/>
    <dgm:cxn modelId="{ED5FFAEC-030F-4EFD-8CD5-CB0FA5750BD2}" type="presParOf" srcId="{3AC49F6C-EAFD-4E51-865F-36B57428798B}" destId="{13675E70-C69C-4CA9-86ED-A8ED70105F63}" srcOrd="0" destOrd="0" presId="urn:microsoft.com/office/officeart/2018/2/layout/IconLabelList"/>
    <dgm:cxn modelId="{E64F2734-F762-4DB7-B811-10939A7A6858}" type="presParOf" srcId="{3AC49F6C-EAFD-4E51-865F-36B57428798B}" destId="{7359BD62-C290-44D0-80E4-A5C13C697F0C}" srcOrd="1" destOrd="0" presId="urn:microsoft.com/office/officeart/2018/2/layout/IconLabelList"/>
    <dgm:cxn modelId="{7C8C57C9-2579-4C86-ADC7-EBB5321BB5C2}" type="presParOf" srcId="{3AC49F6C-EAFD-4E51-865F-36B57428798B}" destId="{F5B44828-A25F-41FC-A855-B4A90A3B61B6}" srcOrd="2" destOrd="0" presId="urn:microsoft.com/office/officeart/2018/2/layout/IconLabelList"/>
    <dgm:cxn modelId="{70EF32FD-C60C-4DFA-A92D-9B61B368D25F}" type="presParOf" srcId="{C20EB615-ECFE-4083-9986-AF9F787FB6F7}" destId="{274C5C2C-DEBB-4CE3-9109-E66BF03F11CC}" srcOrd="1" destOrd="0" presId="urn:microsoft.com/office/officeart/2018/2/layout/IconLabelList"/>
    <dgm:cxn modelId="{7D87F514-161C-4DDD-957A-60E73F6A5508}" type="presParOf" srcId="{C20EB615-ECFE-4083-9986-AF9F787FB6F7}" destId="{63D7AB0E-F7BD-4412-97D9-84ED229E28B4}" srcOrd="2" destOrd="0" presId="urn:microsoft.com/office/officeart/2018/2/layout/IconLabelList"/>
    <dgm:cxn modelId="{6B7BE61A-77C6-4AC0-9E00-CCA3D3EC1738}" type="presParOf" srcId="{63D7AB0E-F7BD-4412-97D9-84ED229E28B4}" destId="{FC4CBBE8-30B5-432D-A8B8-60A2115ACECF}" srcOrd="0" destOrd="0" presId="urn:microsoft.com/office/officeart/2018/2/layout/IconLabelList"/>
    <dgm:cxn modelId="{CF326798-1BF7-4328-9648-A80FCAD534E5}" type="presParOf" srcId="{63D7AB0E-F7BD-4412-97D9-84ED229E28B4}" destId="{A92EEAE0-F5E9-4492-B78B-DA224AEB6D21}" srcOrd="1" destOrd="0" presId="urn:microsoft.com/office/officeart/2018/2/layout/IconLabelList"/>
    <dgm:cxn modelId="{BA67C79B-94AA-4289-AE11-63A2A2854122}" type="presParOf" srcId="{63D7AB0E-F7BD-4412-97D9-84ED229E28B4}" destId="{1D3A1BED-4EA6-48CF-8D3A-A4AAB91CFB5C}" srcOrd="2" destOrd="0" presId="urn:microsoft.com/office/officeart/2018/2/layout/IconLabelList"/>
    <dgm:cxn modelId="{B3BF0F35-AFF0-4F1A-ADE7-E80BE5C9FDD8}" type="presParOf" srcId="{C20EB615-ECFE-4083-9986-AF9F787FB6F7}" destId="{74A5B6BE-108F-4203-BA4B-DD0A62E09705}" srcOrd="3" destOrd="0" presId="urn:microsoft.com/office/officeart/2018/2/layout/IconLabelList"/>
    <dgm:cxn modelId="{C6B85739-01BB-44B8-89A5-B5F13B173931}" type="presParOf" srcId="{C20EB615-ECFE-4083-9986-AF9F787FB6F7}" destId="{F883D298-89CE-48B1-8FF3-D397024DAC80}" srcOrd="4" destOrd="0" presId="urn:microsoft.com/office/officeart/2018/2/layout/IconLabelList"/>
    <dgm:cxn modelId="{85E655CC-F298-47E6-9978-67E319EC6F52}" type="presParOf" srcId="{F883D298-89CE-48B1-8FF3-D397024DAC80}" destId="{8588ED41-21E5-452D-9139-7C08351A402B}" srcOrd="0" destOrd="0" presId="urn:microsoft.com/office/officeart/2018/2/layout/IconLabelList"/>
    <dgm:cxn modelId="{2D89948B-B6F0-4550-83DE-927926B7572A}" type="presParOf" srcId="{F883D298-89CE-48B1-8FF3-D397024DAC80}" destId="{BAE5A661-DCBE-428F-ACDA-292F310B3843}" srcOrd="1" destOrd="0" presId="urn:microsoft.com/office/officeart/2018/2/layout/IconLabelList"/>
    <dgm:cxn modelId="{51528984-2942-4F9D-8BE1-6778300DAEF3}" type="presParOf" srcId="{F883D298-89CE-48B1-8FF3-D397024DAC80}" destId="{7D38E707-7CD5-43A6-8B00-ECDE034DB9F9}" srcOrd="2" destOrd="0" presId="urn:microsoft.com/office/officeart/2018/2/layout/IconLabelList"/>
    <dgm:cxn modelId="{FFAB4237-1362-4ACC-B9AB-D3943FD279DE}" type="presParOf" srcId="{C20EB615-ECFE-4083-9986-AF9F787FB6F7}" destId="{A7CA79B7-59A8-47D4-9BF4-A6E1175842C1}" srcOrd="5" destOrd="0" presId="urn:microsoft.com/office/officeart/2018/2/layout/IconLabelList"/>
    <dgm:cxn modelId="{348615A8-92C1-407A-A634-EA56CC71BEEF}" type="presParOf" srcId="{C20EB615-ECFE-4083-9986-AF9F787FB6F7}" destId="{05F7BC71-8A50-430D-8310-40BD1C7E9D3F}" srcOrd="6" destOrd="0" presId="urn:microsoft.com/office/officeart/2018/2/layout/IconLabelList"/>
    <dgm:cxn modelId="{46366FD5-0A19-4639-B3D3-30295717CCDB}" type="presParOf" srcId="{05F7BC71-8A50-430D-8310-40BD1C7E9D3F}" destId="{9F412FD6-323A-4485-9BCF-40365107C5D6}" srcOrd="0" destOrd="0" presId="urn:microsoft.com/office/officeart/2018/2/layout/IconLabelList"/>
    <dgm:cxn modelId="{38EBF950-33E3-450B-B08C-52E9EEBF0079}" type="presParOf" srcId="{05F7BC71-8A50-430D-8310-40BD1C7E9D3F}" destId="{C3128D58-A2F6-49D0-BED2-7494B03573A8}" srcOrd="1" destOrd="0" presId="urn:microsoft.com/office/officeart/2018/2/layout/IconLabelList"/>
    <dgm:cxn modelId="{86FA67DE-050E-4B13-BCC3-AE22D76E3E55}" type="presParOf" srcId="{05F7BC71-8A50-430D-8310-40BD1C7E9D3F}" destId="{687F2126-76FA-4813-A400-3AE9E207AADA}" srcOrd="2" destOrd="0" presId="urn:microsoft.com/office/officeart/2018/2/layout/IconLabelList"/>
    <dgm:cxn modelId="{C0E99AA6-5944-493C-B785-AC4F3255FFF4}" type="presParOf" srcId="{C20EB615-ECFE-4083-9986-AF9F787FB6F7}" destId="{B82F1F95-77D9-4569-BFD2-7E905D0C7382}" srcOrd="7" destOrd="0" presId="urn:microsoft.com/office/officeart/2018/2/layout/IconLabelList"/>
    <dgm:cxn modelId="{D0A21E7C-750C-4491-84D6-AC2582B10547}" type="presParOf" srcId="{C20EB615-ECFE-4083-9986-AF9F787FB6F7}" destId="{C61AF04D-9E43-43B2-A7D1-CEC0FF53C969}" srcOrd="8" destOrd="0" presId="urn:microsoft.com/office/officeart/2018/2/layout/IconLabelList"/>
    <dgm:cxn modelId="{1605F9E9-7906-43F1-813D-EE87F5E8AAB2}" type="presParOf" srcId="{C61AF04D-9E43-43B2-A7D1-CEC0FF53C969}" destId="{CB781DD3-F8CF-4AFC-87AC-292767CCD9CA}" srcOrd="0" destOrd="0" presId="urn:microsoft.com/office/officeart/2018/2/layout/IconLabelList"/>
    <dgm:cxn modelId="{B1E21793-46F6-4E47-9A51-1CE45536C60C}" type="presParOf" srcId="{C61AF04D-9E43-43B2-A7D1-CEC0FF53C969}" destId="{D886115F-3F48-48AC-A38C-99EA982EE611}" srcOrd="1" destOrd="0" presId="urn:microsoft.com/office/officeart/2018/2/layout/IconLabelList"/>
    <dgm:cxn modelId="{B1FF33EF-A13A-49D2-B71A-021F0EFEFC31}" type="presParOf" srcId="{C61AF04D-9E43-43B2-A7D1-CEC0FF53C969}" destId="{2A313B7B-2641-4C26-8BE7-47912FE4A15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30432-BBC5-4A10-9DDB-A00731D551DB}">
      <dsp:nvSpPr>
        <dsp:cNvPr id="0" name=""/>
        <dsp:cNvSpPr/>
      </dsp:nvSpPr>
      <dsp:spPr>
        <a:xfrm>
          <a:off x="898829" y="288"/>
          <a:ext cx="1001496" cy="100149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5E5939-A3CC-44DA-9B03-28516D693419}">
      <dsp:nvSpPr>
        <dsp:cNvPr id="0" name=""/>
        <dsp:cNvSpPr/>
      </dsp:nvSpPr>
      <dsp:spPr>
        <a:xfrm>
          <a:off x="1112262" y="213721"/>
          <a:ext cx="574628" cy="574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4146AB-F239-4ADB-83C7-0AFE5FE38F51}">
      <dsp:nvSpPr>
        <dsp:cNvPr id="0" name=""/>
        <dsp:cNvSpPr/>
      </dsp:nvSpPr>
      <dsp:spPr>
        <a:xfrm>
          <a:off x="578678"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Introduction</a:t>
          </a:r>
        </a:p>
      </dsp:txBody>
      <dsp:txXfrm>
        <a:off x="578678" y="1313725"/>
        <a:ext cx="1641796" cy="656718"/>
      </dsp:txXfrm>
    </dsp:sp>
    <dsp:sp modelId="{5CB3F344-FF5B-48E7-A5C5-1DACFDF3DD5E}">
      <dsp:nvSpPr>
        <dsp:cNvPr id="0" name=""/>
        <dsp:cNvSpPr/>
      </dsp:nvSpPr>
      <dsp:spPr>
        <a:xfrm>
          <a:off x="2827940" y="288"/>
          <a:ext cx="1001496" cy="100149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7BC00B-CECF-4FE1-9C3D-10AEC6742004}">
      <dsp:nvSpPr>
        <dsp:cNvPr id="0" name=""/>
        <dsp:cNvSpPr/>
      </dsp:nvSpPr>
      <dsp:spPr>
        <a:xfrm>
          <a:off x="3041374" y="213721"/>
          <a:ext cx="574628" cy="574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683A98-18AF-4E2F-AD45-C3F1DE373461}">
      <dsp:nvSpPr>
        <dsp:cNvPr id="0" name=""/>
        <dsp:cNvSpPr/>
      </dsp:nvSpPr>
      <dsp:spPr>
        <a:xfrm>
          <a:off x="2507790"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Problem statement</a:t>
          </a:r>
        </a:p>
      </dsp:txBody>
      <dsp:txXfrm>
        <a:off x="2507790" y="1313725"/>
        <a:ext cx="1641796" cy="656718"/>
      </dsp:txXfrm>
    </dsp:sp>
    <dsp:sp modelId="{59F51935-AB60-48B6-8769-731E1E375012}">
      <dsp:nvSpPr>
        <dsp:cNvPr id="0" name=""/>
        <dsp:cNvSpPr/>
      </dsp:nvSpPr>
      <dsp:spPr>
        <a:xfrm>
          <a:off x="4757051" y="288"/>
          <a:ext cx="1001496" cy="100149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88B1C7-4D36-4DEB-9546-1B652E62EE09}">
      <dsp:nvSpPr>
        <dsp:cNvPr id="0" name=""/>
        <dsp:cNvSpPr/>
      </dsp:nvSpPr>
      <dsp:spPr>
        <a:xfrm>
          <a:off x="4970485" y="213721"/>
          <a:ext cx="574628" cy="5746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CCDD2A-FF4A-44D8-AA5F-E06462651371}">
      <dsp:nvSpPr>
        <dsp:cNvPr id="0" name=""/>
        <dsp:cNvSpPr/>
      </dsp:nvSpPr>
      <dsp:spPr>
        <a:xfrm>
          <a:off x="4436901"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Existing system</a:t>
          </a:r>
        </a:p>
      </dsp:txBody>
      <dsp:txXfrm>
        <a:off x="4436901" y="1313725"/>
        <a:ext cx="1641796" cy="656718"/>
      </dsp:txXfrm>
    </dsp:sp>
    <dsp:sp modelId="{A8036E1C-1AAB-49B3-AD54-418C94A58DD5}">
      <dsp:nvSpPr>
        <dsp:cNvPr id="0" name=""/>
        <dsp:cNvSpPr/>
      </dsp:nvSpPr>
      <dsp:spPr>
        <a:xfrm>
          <a:off x="6686163" y="288"/>
          <a:ext cx="1001496" cy="100149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52AAC6-B934-42FF-83D0-811AEA641CBE}">
      <dsp:nvSpPr>
        <dsp:cNvPr id="0" name=""/>
        <dsp:cNvSpPr/>
      </dsp:nvSpPr>
      <dsp:spPr>
        <a:xfrm>
          <a:off x="6899596" y="213721"/>
          <a:ext cx="574628" cy="5746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095E72-0FE0-4D5A-82EE-7237CCEA61DA}">
      <dsp:nvSpPr>
        <dsp:cNvPr id="0" name=""/>
        <dsp:cNvSpPr/>
      </dsp:nvSpPr>
      <dsp:spPr>
        <a:xfrm>
          <a:off x="6366012"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Proposed System</a:t>
          </a:r>
        </a:p>
      </dsp:txBody>
      <dsp:txXfrm>
        <a:off x="6366012" y="1313725"/>
        <a:ext cx="1641796" cy="656718"/>
      </dsp:txXfrm>
    </dsp:sp>
    <dsp:sp modelId="{6C777D27-A757-4DE5-B4D4-17AAFF2ADE95}">
      <dsp:nvSpPr>
        <dsp:cNvPr id="0" name=""/>
        <dsp:cNvSpPr/>
      </dsp:nvSpPr>
      <dsp:spPr>
        <a:xfrm>
          <a:off x="8615274" y="288"/>
          <a:ext cx="1001496" cy="100149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E145C-6A68-4EA7-B8A7-E098054AFD0D}">
      <dsp:nvSpPr>
        <dsp:cNvPr id="0" name=""/>
        <dsp:cNvSpPr/>
      </dsp:nvSpPr>
      <dsp:spPr>
        <a:xfrm>
          <a:off x="8828708" y="213721"/>
          <a:ext cx="574628" cy="5746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3E032C-BA58-4970-8AB8-31EACAD547CD}">
      <dsp:nvSpPr>
        <dsp:cNvPr id="0" name=""/>
        <dsp:cNvSpPr/>
      </dsp:nvSpPr>
      <dsp:spPr>
        <a:xfrm>
          <a:off x="8295124"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Literature survey</a:t>
          </a:r>
        </a:p>
      </dsp:txBody>
      <dsp:txXfrm>
        <a:off x="8295124" y="1313725"/>
        <a:ext cx="1641796" cy="656718"/>
      </dsp:txXfrm>
    </dsp:sp>
    <dsp:sp modelId="{2AB90685-61E9-416D-8CA1-D5CBA2BEA8EC}">
      <dsp:nvSpPr>
        <dsp:cNvPr id="0" name=""/>
        <dsp:cNvSpPr/>
      </dsp:nvSpPr>
      <dsp:spPr>
        <a:xfrm>
          <a:off x="3792496" y="2380893"/>
          <a:ext cx="1001496" cy="100149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A70559-C6DA-4034-A6A3-187CB72D70FA}">
      <dsp:nvSpPr>
        <dsp:cNvPr id="0" name=""/>
        <dsp:cNvSpPr/>
      </dsp:nvSpPr>
      <dsp:spPr>
        <a:xfrm>
          <a:off x="4005929" y="2594327"/>
          <a:ext cx="574628" cy="5746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5C2CD7-D57B-428A-A22A-5C73D334830A}">
      <dsp:nvSpPr>
        <dsp:cNvPr id="0" name=""/>
        <dsp:cNvSpPr/>
      </dsp:nvSpPr>
      <dsp:spPr>
        <a:xfrm>
          <a:off x="3472345"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Methodology</a:t>
          </a:r>
        </a:p>
      </dsp:txBody>
      <dsp:txXfrm>
        <a:off x="3472345" y="3694331"/>
        <a:ext cx="1641796" cy="656718"/>
      </dsp:txXfrm>
    </dsp:sp>
    <dsp:sp modelId="{E1090074-B637-4D02-88D1-E4CC958600E1}">
      <dsp:nvSpPr>
        <dsp:cNvPr id="0" name=""/>
        <dsp:cNvSpPr/>
      </dsp:nvSpPr>
      <dsp:spPr>
        <a:xfrm>
          <a:off x="5721607" y="2380893"/>
          <a:ext cx="1001496" cy="100149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B3843A-E5A0-4A30-B39B-4585A121646E}">
      <dsp:nvSpPr>
        <dsp:cNvPr id="0" name=""/>
        <dsp:cNvSpPr/>
      </dsp:nvSpPr>
      <dsp:spPr>
        <a:xfrm>
          <a:off x="5935041" y="2594327"/>
          <a:ext cx="574628" cy="5746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B58007-29A6-49D3-B41A-00204E68BF5C}">
      <dsp:nvSpPr>
        <dsp:cNvPr id="0" name=""/>
        <dsp:cNvSpPr/>
      </dsp:nvSpPr>
      <dsp:spPr>
        <a:xfrm>
          <a:off x="5401457"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Modules explanation and output</a:t>
          </a:r>
        </a:p>
      </dsp:txBody>
      <dsp:txXfrm>
        <a:off x="5401457" y="3694331"/>
        <a:ext cx="1641796" cy="656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4CAABC-21AC-4D4A-AE9A-E4246AB4D305}">
      <dsp:nvSpPr>
        <dsp:cNvPr id="0" name=""/>
        <dsp:cNvSpPr/>
      </dsp:nvSpPr>
      <dsp:spPr>
        <a:xfrm>
          <a:off x="0" y="330308"/>
          <a:ext cx="10515600" cy="8751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AR can promote interactive experiences with coursework, encourage collaboration between students, improve motivation, and increase learning gains.</a:t>
          </a:r>
        </a:p>
      </dsp:txBody>
      <dsp:txXfrm>
        <a:off x="42722" y="373030"/>
        <a:ext cx="10430156" cy="789716"/>
      </dsp:txXfrm>
    </dsp:sp>
    <dsp:sp modelId="{EA377276-0BC1-4C48-9029-A980CAC61AA9}">
      <dsp:nvSpPr>
        <dsp:cNvPr id="0" name=""/>
        <dsp:cNvSpPr/>
      </dsp:nvSpPr>
      <dsp:spPr>
        <a:xfrm>
          <a:off x="0" y="1268829"/>
          <a:ext cx="10515600" cy="8751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AR allows people to interact with their real-world environment in an enhanced way. A combination of a real scene viewed by a user and a virtual scene generated by a computer.</a:t>
          </a:r>
        </a:p>
      </dsp:txBody>
      <dsp:txXfrm>
        <a:off x="42722" y="1311551"/>
        <a:ext cx="10430156" cy="789716"/>
      </dsp:txXfrm>
    </dsp:sp>
    <dsp:sp modelId="{5C987CB7-70C8-4896-A360-713109B074C0}">
      <dsp:nvSpPr>
        <dsp:cNvPr id="0" name=""/>
        <dsp:cNvSpPr/>
      </dsp:nvSpPr>
      <dsp:spPr>
        <a:xfrm>
          <a:off x="0" y="2207349"/>
          <a:ext cx="10515600" cy="8751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dirty="0"/>
            <a:t>Virtual reality (VR) refers to a computer-generated simulation in which a person can interact within an artificial three-dimensional environment using electronic devices</a:t>
          </a:r>
          <a:endParaRPr lang="en-US" sz="2200" kern="1200" dirty="0"/>
        </a:p>
      </dsp:txBody>
      <dsp:txXfrm>
        <a:off x="42722" y="2250071"/>
        <a:ext cx="10430156" cy="789716"/>
      </dsp:txXfrm>
    </dsp:sp>
    <dsp:sp modelId="{449CB24C-8C65-4478-87E2-51374B1BFB02}">
      <dsp:nvSpPr>
        <dsp:cNvPr id="0" name=""/>
        <dsp:cNvSpPr/>
      </dsp:nvSpPr>
      <dsp:spPr>
        <a:xfrm>
          <a:off x="0" y="3145869"/>
          <a:ext cx="10515600" cy="8751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Virtual reality attempts to create an illusory environment that can be presented to our senses with artificial information, making our minds believe it is (almost) a reality.</a:t>
          </a:r>
          <a:endParaRPr lang="en-US" sz="2200" kern="1200"/>
        </a:p>
      </dsp:txBody>
      <dsp:txXfrm>
        <a:off x="42722" y="3188591"/>
        <a:ext cx="10430156" cy="7897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75E70-C69C-4CA9-86ED-A8ED70105F63}">
      <dsp:nvSpPr>
        <dsp:cNvPr id="0" name=""/>
        <dsp:cNvSpPr/>
      </dsp:nvSpPr>
      <dsp:spPr>
        <a:xfrm>
          <a:off x="755795" y="803548"/>
          <a:ext cx="971986" cy="9719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B44828-A25F-41FC-A855-B4A90A3B61B6}">
      <dsp:nvSpPr>
        <dsp:cNvPr id="0" name=""/>
        <dsp:cNvSpPr/>
      </dsp:nvSpPr>
      <dsp:spPr>
        <a:xfrm>
          <a:off x="161803" y="2152652"/>
          <a:ext cx="21599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Authenticating the lecturers into the app.</a:t>
          </a:r>
        </a:p>
      </dsp:txBody>
      <dsp:txXfrm>
        <a:off x="161803" y="2152652"/>
        <a:ext cx="2159969" cy="720000"/>
      </dsp:txXfrm>
    </dsp:sp>
    <dsp:sp modelId="{FC4CBBE8-30B5-432D-A8B8-60A2115ACECF}">
      <dsp:nvSpPr>
        <dsp:cNvPr id="0" name=""/>
        <dsp:cNvSpPr/>
      </dsp:nvSpPr>
      <dsp:spPr>
        <a:xfrm>
          <a:off x="3293758" y="803548"/>
          <a:ext cx="971986" cy="9719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3A1BED-4EA6-48CF-8D3A-A4AAB91CFB5C}">
      <dsp:nvSpPr>
        <dsp:cNvPr id="0" name=""/>
        <dsp:cNvSpPr/>
      </dsp:nvSpPr>
      <dsp:spPr>
        <a:xfrm>
          <a:off x="2699767" y="2152652"/>
          <a:ext cx="21599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Processing the image card or gesture shown by the lecturer.</a:t>
          </a:r>
        </a:p>
      </dsp:txBody>
      <dsp:txXfrm>
        <a:off x="2699767" y="2152652"/>
        <a:ext cx="2159969" cy="720000"/>
      </dsp:txXfrm>
    </dsp:sp>
    <dsp:sp modelId="{8588ED41-21E5-452D-9139-7C08351A402B}">
      <dsp:nvSpPr>
        <dsp:cNvPr id="0" name=""/>
        <dsp:cNvSpPr/>
      </dsp:nvSpPr>
      <dsp:spPr>
        <a:xfrm>
          <a:off x="5831722" y="803548"/>
          <a:ext cx="971986" cy="9719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38E707-7CD5-43A6-8B00-ECDE034DB9F9}">
      <dsp:nvSpPr>
        <dsp:cNvPr id="0" name=""/>
        <dsp:cNvSpPr/>
      </dsp:nvSpPr>
      <dsp:spPr>
        <a:xfrm>
          <a:off x="5237731" y="2152652"/>
          <a:ext cx="21599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Analyzing the image card and performing feature detection.</a:t>
          </a:r>
        </a:p>
      </dsp:txBody>
      <dsp:txXfrm>
        <a:off x="5237731" y="2152652"/>
        <a:ext cx="2159969" cy="720000"/>
      </dsp:txXfrm>
    </dsp:sp>
    <dsp:sp modelId="{9F412FD6-323A-4485-9BCF-40365107C5D6}">
      <dsp:nvSpPr>
        <dsp:cNvPr id="0" name=""/>
        <dsp:cNvSpPr/>
      </dsp:nvSpPr>
      <dsp:spPr>
        <a:xfrm>
          <a:off x="2024777" y="3412644"/>
          <a:ext cx="971986" cy="9719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7F2126-76FA-4813-A400-3AE9E207AADA}">
      <dsp:nvSpPr>
        <dsp:cNvPr id="0" name=""/>
        <dsp:cNvSpPr/>
      </dsp:nvSpPr>
      <dsp:spPr>
        <a:xfrm>
          <a:off x="1430785" y="4761748"/>
          <a:ext cx="21599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dirty="0"/>
            <a:t>Comparing features of this image card with those in the database.</a:t>
          </a:r>
        </a:p>
      </dsp:txBody>
      <dsp:txXfrm>
        <a:off x="1430785" y="4761748"/>
        <a:ext cx="2159969" cy="720000"/>
      </dsp:txXfrm>
    </dsp:sp>
    <dsp:sp modelId="{CB781DD3-F8CF-4AFC-87AC-292767CCD9CA}">
      <dsp:nvSpPr>
        <dsp:cNvPr id="0" name=""/>
        <dsp:cNvSpPr/>
      </dsp:nvSpPr>
      <dsp:spPr>
        <a:xfrm>
          <a:off x="4562740" y="3412644"/>
          <a:ext cx="971986" cy="9719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313B7B-2641-4C26-8BE7-47912FE4A150}">
      <dsp:nvSpPr>
        <dsp:cNvPr id="0" name=""/>
        <dsp:cNvSpPr/>
      </dsp:nvSpPr>
      <dsp:spPr>
        <a:xfrm>
          <a:off x="3968749" y="4761748"/>
          <a:ext cx="21599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dirty="0"/>
            <a:t>Presenting the video corresponding to the most similar image in the database .</a:t>
          </a:r>
        </a:p>
      </dsp:txBody>
      <dsp:txXfrm>
        <a:off x="3968749" y="4761748"/>
        <a:ext cx="2159969"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B96C-B8D9-4F80-868F-0AC834B8E9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1082F8-E59D-4FAF-80AA-A52A00445A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26F75F-7662-49F9-B462-B581A901DEF5}"/>
              </a:ext>
            </a:extLst>
          </p:cNvPr>
          <p:cNvSpPr>
            <a:spLocks noGrp="1"/>
          </p:cNvSpPr>
          <p:nvPr>
            <p:ph type="dt" sz="half" idx="10"/>
          </p:nvPr>
        </p:nvSpPr>
        <p:spPr/>
        <p:txBody>
          <a:bodyPr/>
          <a:lstStyle/>
          <a:p>
            <a:fld id="{F41AF3D8-0493-4DB0-873F-47CFC3E278B5}" type="datetimeFigureOut">
              <a:rPr lang="en-US" smtClean="0"/>
              <a:t>7/21/2021</a:t>
            </a:fld>
            <a:endParaRPr lang="en-US"/>
          </a:p>
        </p:txBody>
      </p:sp>
      <p:sp>
        <p:nvSpPr>
          <p:cNvPr id="5" name="Footer Placeholder 4">
            <a:extLst>
              <a:ext uri="{FF2B5EF4-FFF2-40B4-BE49-F238E27FC236}">
                <a16:creationId xmlns:a16="http://schemas.microsoft.com/office/drawing/2014/main" id="{D023F414-E83A-4674-8C43-617E37F08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7CBAD9-37C4-4C01-BEF2-94B7E50F3688}"/>
              </a:ext>
            </a:extLst>
          </p:cNvPr>
          <p:cNvSpPr>
            <a:spLocks noGrp="1"/>
          </p:cNvSpPr>
          <p:nvPr>
            <p:ph type="sldNum" sz="quarter" idx="12"/>
          </p:nvPr>
        </p:nvSpPr>
        <p:spPr/>
        <p:txBody>
          <a:bodyPr/>
          <a:lstStyle/>
          <a:p>
            <a:fld id="{972D42B9-46A4-4785-9066-D0C57EC38E2C}" type="slidenum">
              <a:rPr lang="en-US" smtClean="0"/>
              <a:t>‹#›</a:t>
            </a:fld>
            <a:endParaRPr lang="en-US"/>
          </a:p>
        </p:txBody>
      </p:sp>
    </p:spTree>
    <p:extLst>
      <p:ext uri="{BB962C8B-B14F-4D97-AF65-F5344CB8AC3E}">
        <p14:creationId xmlns:p14="http://schemas.microsoft.com/office/powerpoint/2010/main" val="4286681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5B0B-E2E6-472A-B2D9-3017EF27F4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AAAD08-3ED9-49B5-AD43-01EFB94671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47897-47F5-4A00-A2EA-D6220CC2CAF5}"/>
              </a:ext>
            </a:extLst>
          </p:cNvPr>
          <p:cNvSpPr>
            <a:spLocks noGrp="1"/>
          </p:cNvSpPr>
          <p:nvPr>
            <p:ph type="dt" sz="half" idx="10"/>
          </p:nvPr>
        </p:nvSpPr>
        <p:spPr/>
        <p:txBody>
          <a:bodyPr/>
          <a:lstStyle/>
          <a:p>
            <a:fld id="{F41AF3D8-0493-4DB0-873F-47CFC3E278B5}" type="datetimeFigureOut">
              <a:rPr lang="en-US" smtClean="0"/>
              <a:t>7/21/2021</a:t>
            </a:fld>
            <a:endParaRPr lang="en-US"/>
          </a:p>
        </p:txBody>
      </p:sp>
      <p:sp>
        <p:nvSpPr>
          <p:cNvPr id="5" name="Footer Placeholder 4">
            <a:extLst>
              <a:ext uri="{FF2B5EF4-FFF2-40B4-BE49-F238E27FC236}">
                <a16:creationId xmlns:a16="http://schemas.microsoft.com/office/drawing/2014/main" id="{07A64A5A-3414-4CAA-94EB-E12C5DFD1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61D251-259C-4B25-A8BD-6199BF1713ED}"/>
              </a:ext>
            </a:extLst>
          </p:cNvPr>
          <p:cNvSpPr>
            <a:spLocks noGrp="1"/>
          </p:cNvSpPr>
          <p:nvPr>
            <p:ph type="sldNum" sz="quarter" idx="12"/>
          </p:nvPr>
        </p:nvSpPr>
        <p:spPr/>
        <p:txBody>
          <a:bodyPr/>
          <a:lstStyle/>
          <a:p>
            <a:fld id="{972D42B9-46A4-4785-9066-D0C57EC38E2C}" type="slidenum">
              <a:rPr lang="en-US" smtClean="0"/>
              <a:t>‹#›</a:t>
            </a:fld>
            <a:endParaRPr lang="en-US"/>
          </a:p>
        </p:txBody>
      </p:sp>
    </p:spTree>
    <p:extLst>
      <p:ext uri="{BB962C8B-B14F-4D97-AF65-F5344CB8AC3E}">
        <p14:creationId xmlns:p14="http://schemas.microsoft.com/office/powerpoint/2010/main" val="1458324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67F214-6B37-4DE5-9C3A-CB642EEB59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686643-2041-4364-97BD-FA167E7F99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9C1645-310C-4B9B-BBE9-08E6ACA925BF}"/>
              </a:ext>
            </a:extLst>
          </p:cNvPr>
          <p:cNvSpPr>
            <a:spLocks noGrp="1"/>
          </p:cNvSpPr>
          <p:nvPr>
            <p:ph type="dt" sz="half" idx="10"/>
          </p:nvPr>
        </p:nvSpPr>
        <p:spPr/>
        <p:txBody>
          <a:bodyPr/>
          <a:lstStyle/>
          <a:p>
            <a:fld id="{F41AF3D8-0493-4DB0-873F-47CFC3E278B5}" type="datetimeFigureOut">
              <a:rPr lang="en-US" smtClean="0"/>
              <a:t>7/21/2021</a:t>
            </a:fld>
            <a:endParaRPr lang="en-US"/>
          </a:p>
        </p:txBody>
      </p:sp>
      <p:sp>
        <p:nvSpPr>
          <p:cNvPr id="5" name="Footer Placeholder 4">
            <a:extLst>
              <a:ext uri="{FF2B5EF4-FFF2-40B4-BE49-F238E27FC236}">
                <a16:creationId xmlns:a16="http://schemas.microsoft.com/office/drawing/2014/main" id="{2C3A94FF-F65D-49F6-9856-C09E4BFA95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2F9F2-26E1-49F4-91DD-C81D4C8E21FF}"/>
              </a:ext>
            </a:extLst>
          </p:cNvPr>
          <p:cNvSpPr>
            <a:spLocks noGrp="1"/>
          </p:cNvSpPr>
          <p:nvPr>
            <p:ph type="sldNum" sz="quarter" idx="12"/>
          </p:nvPr>
        </p:nvSpPr>
        <p:spPr/>
        <p:txBody>
          <a:bodyPr/>
          <a:lstStyle/>
          <a:p>
            <a:fld id="{972D42B9-46A4-4785-9066-D0C57EC38E2C}" type="slidenum">
              <a:rPr lang="en-US" smtClean="0"/>
              <a:t>‹#›</a:t>
            </a:fld>
            <a:endParaRPr lang="en-US"/>
          </a:p>
        </p:txBody>
      </p:sp>
    </p:spTree>
    <p:extLst>
      <p:ext uri="{BB962C8B-B14F-4D97-AF65-F5344CB8AC3E}">
        <p14:creationId xmlns:p14="http://schemas.microsoft.com/office/powerpoint/2010/main" val="345354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2FBB-4EF7-444C-8D98-A69DBE63D4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49CF10-96B9-4B49-A598-578FC13F99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E41A3-B7F8-4948-8C30-5C77AB7AE460}"/>
              </a:ext>
            </a:extLst>
          </p:cNvPr>
          <p:cNvSpPr>
            <a:spLocks noGrp="1"/>
          </p:cNvSpPr>
          <p:nvPr>
            <p:ph type="dt" sz="half" idx="10"/>
          </p:nvPr>
        </p:nvSpPr>
        <p:spPr/>
        <p:txBody>
          <a:bodyPr/>
          <a:lstStyle/>
          <a:p>
            <a:fld id="{F41AF3D8-0493-4DB0-873F-47CFC3E278B5}" type="datetimeFigureOut">
              <a:rPr lang="en-US" smtClean="0"/>
              <a:t>7/21/2021</a:t>
            </a:fld>
            <a:endParaRPr lang="en-US"/>
          </a:p>
        </p:txBody>
      </p:sp>
      <p:sp>
        <p:nvSpPr>
          <p:cNvPr id="5" name="Footer Placeholder 4">
            <a:extLst>
              <a:ext uri="{FF2B5EF4-FFF2-40B4-BE49-F238E27FC236}">
                <a16:creationId xmlns:a16="http://schemas.microsoft.com/office/drawing/2014/main" id="{68AF9159-3931-4378-AFF8-BE73A04B65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15B06-B36E-4603-9777-2E4158F648FC}"/>
              </a:ext>
            </a:extLst>
          </p:cNvPr>
          <p:cNvSpPr>
            <a:spLocks noGrp="1"/>
          </p:cNvSpPr>
          <p:nvPr>
            <p:ph type="sldNum" sz="quarter" idx="12"/>
          </p:nvPr>
        </p:nvSpPr>
        <p:spPr/>
        <p:txBody>
          <a:bodyPr/>
          <a:lstStyle/>
          <a:p>
            <a:fld id="{972D42B9-46A4-4785-9066-D0C57EC38E2C}" type="slidenum">
              <a:rPr lang="en-US" smtClean="0"/>
              <a:t>‹#›</a:t>
            </a:fld>
            <a:endParaRPr lang="en-US"/>
          </a:p>
        </p:txBody>
      </p:sp>
    </p:spTree>
    <p:extLst>
      <p:ext uri="{BB962C8B-B14F-4D97-AF65-F5344CB8AC3E}">
        <p14:creationId xmlns:p14="http://schemas.microsoft.com/office/powerpoint/2010/main" val="1902410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49D87-0371-48B3-B9CD-E880F86A5C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6DC766-2054-4BB4-8CDB-DF55AD811F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B3CC5-4B64-4DF5-A674-379B52BCA656}"/>
              </a:ext>
            </a:extLst>
          </p:cNvPr>
          <p:cNvSpPr>
            <a:spLocks noGrp="1"/>
          </p:cNvSpPr>
          <p:nvPr>
            <p:ph type="dt" sz="half" idx="10"/>
          </p:nvPr>
        </p:nvSpPr>
        <p:spPr/>
        <p:txBody>
          <a:bodyPr/>
          <a:lstStyle/>
          <a:p>
            <a:fld id="{F41AF3D8-0493-4DB0-873F-47CFC3E278B5}" type="datetimeFigureOut">
              <a:rPr lang="en-US" smtClean="0"/>
              <a:t>7/21/2021</a:t>
            </a:fld>
            <a:endParaRPr lang="en-US"/>
          </a:p>
        </p:txBody>
      </p:sp>
      <p:sp>
        <p:nvSpPr>
          <p:cNvPr id="5" name="Footer Placeholder 4">
            <a:extLst>
              <a:ext uri="{FF2B5EF4-FFF2-40B4-BE49-F238E27FC236}">
                <a16:creationId xmlns:a16="http://schemas.microsoft.com/office/drawing/2014/main" id="{930A3AA5-2A2C-4C76-9CAC-9AC650842C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3EDB4F-31BA-46F5-96A7-8C880FD2AD02}"/>
              </a:ext>
            </a:extLst>
          </p:cNvPr>
          <p:cNvSpPr>
            <a:spLocks noGrp="1"/>
          </p:cNvSpPr>
          <p:nvPr>
            <p:ph type="sldNum" sz="quarter" idx="12"/>
          </p:nvPr>
        </p:nvSpPr>
        <p:spPr/>
        <p:txBody>
          <a:bodyPr/>
          <a:lstStyle/>
          <a:p>
            <a:fld id="{972D42B9-46A4-4785-9066-D0C57EC38E2C}" type="slidenum">
              <a:rPr lang="en-US" smtClean="0"/>
              <a:t>‹#›</a:t>
            </a:fld>
            <a:endParaRPr lang="en-US"/>
          </a:p>
        </p:txBody>
      </p:sp>
    </p:spTree>
    <p:extLst>
      <p:ext uri="{BB962C8B-B14F-4D97-AF65-F5344CB8AC3E}">
        <p14:creationId xmlns:p14="http://schemas.microsoft.com/office/powerpoint/2010/main" val="1462069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CEE8-38E6-47B6-B24D-19F2F754AA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F6B5B9-4713-48A8-A2AD-8E28FFA24D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59B9C1-EFCC-4D93-9665-49CF70D9CD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D0E5A2-B0F9-4CD2-8F1E-FD7FD9E61947}"/>
              </a:ext>
            </a:extLst>
          </p:cNvPr>
          <p:cNvSpPr>
            <a:spLocks noGrp="1"/>
          </p:cNvSpPr>
          <p:nvPr>
            <p:ph type="dt" sz="half" idx="10"/>
          </p:nvPr>
        </p:nvSpPr>
        <p:spPr/>
        <p:txBody>
          <a:bodyPr/>
          <a:lstStyle/>
          <a:p>
            <a:fld id="{F41AF3D8-0493-4DB0-873F-47CFC3E278B5}" type="datetimeFigureOut">
              <a:rPr lang="en-US" smtClean="0"/>
              <a:t>7/21/2021</a:t>
            </a:fld>
            <a:endParaRPr lang="en-US"/>
          </a:p>
        </p:txBody>
      </p:sp>
      <p:sp>
        <p:nvSpPr>
          <p:cNvPr id="6" name="Footer Placeholder 5">
            <a:extLst>
              <a:ext uri="{FF2B5EF4-FFF2-40B4-BE49-F238E27FC236}">
                <a16:creationId xmlns:a16="http://schemas.microsoft.com/office/drawing/2014/main" id="{20239865-0E2A-4363-8A18-F3191312C3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3CBDF-6A68-4C6F-A125-93F148E37A48}"/>
              </a:ext>
            </a:extLst>
          </p:cNvPr>
          <p:cNvSpPr>
            <a:spLocks noGrp="1"/>
          </p:cNvSpPr>
          <p:nvPr>
            <p:ph type="sldNum" sz="quarter" idx="12"/>
          </p:nvPr>
        </p:nvSpPr>
        <p:spPr/>
        <p:txBody>
          <a:bodyPr/>
          <a:lstStyle/>
          <a:p>
            <a:fld id="{972D42B9-46A4-4785-9066-D0C57EC38E2C}" type="slidenum">
              <a:rPr lang="en-US" smtClean="0"/>
              <a:t>‹#›</a:t>
            </a:fld>
            <a:endParaRPr lang="en-US"/>
          </a:p>
        </p:txBody>
      </p:sp>
    </p:spTree>
    <p:extLst>
      <p:ext uri="{BB962C8B-B14F-4D97-AF65-F5344CB8AC3E}">
        <p14:creationId xmlns:p14="http://schemas.microsoft.com/office/powerpoint/2010/main" val="429359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D2C49-21E8-4480-9A95-38B52A9984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3FB5D2-5FDC-43A5-83AD-8329A6821D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85962E-17BD-43BE-8BF3-0EDB56683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6C997E-3B0D-44BA-AB67-EF3D4EE865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C0E081-4766-4C5E-AF39-DC222700EA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8876AB-6C3A-44D3-8697-C853E91784D9}"/>
              </a:ext>
            </a:extLst>
          </p:cNvPr>
          <p:cNvSpPr>
            <a:spLocks noGrp="1"/>
          </p:cNvSpPr>
          <p:nvPr>
            <p:ph type="dt" sz="half" idx="10"/>
          </p:nvPr>
        </p:nvSpPr>
        <p:spPr/>
        <p:txBody>
          <a:bodyPr/>
          <a:lstStyle/>
          <a:p>
            <a:fld id="{F41AF3D8-0493-4DB0-873F-47CFC3E278B5}" type="datetimeFigureOut">
              <a:rPr lang="en-US" smtClean="0"/>
              <a:t>7/21/2021</a:t>
            </a:fld>
            <a:endParaRPr lang="en-US"/>
          </a:p>
        </p:txBody>
      </p:sp>
      <p:sp>
        <p:nvSpPr>
          <p:cNvPr id="8" name="Footer Placeholder 7">
            <a:extLst>
              <a:ext uri="{FF2B5EF4-FFF2-40B4-BE49-F238E27FC236}">
                <a16:creationId xmlns:a16="http://schemas.microsoft.com/office/drawing/2014/main" id="{8578D2D4-B22C-4CF4-94CB-AF2C2589CA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3E70BD-E2C7-4A22-A522-624651A72302}"/>
              </a:ext>
            </a:extLst>
          </p:cNvPr>
          <p:cNvSpPr>
            <a:spLocks noGrp="1"/>
          </p:cNvSpPr>
          <p:nvPr>
            <p:ph type="sldNum" sz="quarter" idx="12"/>
          </p:nvPr>
        </p:nvSpPr>
        <p:spPr/>
        <p:txBody>
          <a:bodyPr/>
          <a:lstStyle/>
          <a:p>
            <a:fld id="{972D42B9-46A4-4785-9066-D0C57EC38E2C}" type="slidenum">
              <a:rPr lang="en-US" smtClean="0"/>
              <a:t>‹#›</a:t>
            </a:fld>
            <a:endParaRPr lang="en-US"/>
          </a:p>
        </p:txBody>
      </p:sp>
    </p:spTree>
    <p:extLst>
      <p:ext uri="{BB962C8B-B14F-4D97-AF65-F5344CB8AC3E}">
        <p14:creationId xmlns:p14="http://schemas.microsoft.com/office/powerpoint/2010/main" val="2423568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71A28-3669-4606-A038-AD1EBF1C7C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7B662C-1E1A-4139-9E73-FA6EA15F8248}"/>
              </a:ext>
            </a:extLst>
          </p:cNvPr>
          <p:cNvSpPr>
            <a:spLocks noGrp="1"/>
          </p:cNvSpPr>
          <p:nvPr>
            <p:ph type="dt" sz="half" idx="10"/>
          </p:nvPr>
        </p:nvSpPr>
        <p:spPr/>
        <p:txBody>
          <a:bodyPr/>
          <a:lstStyle/>
          <a:p>
            <a:fld id="{F41AF3D8-0493-4DB0-873F-47CFC3E278B5}" type="datetimeFigureOut">
              <a:rPr lang="en-US" smtClean="0"/>
              <a:t>7/21/2021</a:t>
            </a:fld>
            <a:endParaRPr lang="en-US"/>
          </a:p>
        </p:txBody>
      </p:sp>
      <p:sp>
        <p:nvSpPr>
          <p:cNvPr id="4" name="Footer Placeholder 3">
            <a:extLst>
              <a:ext uri="{FF2B5EF4-FFF2-40B4-BE49-F238E27FC236}">
                <a16:creationId xmlns:a16="http://schemas.microsoft.com/office/drawing/2014/main" id="{8BF9EFD4-42C2-4D87-B17D-4AED95F101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DBE3FF-7444-49DE-8696-FE95D28EFB2B}"/>
              </a:ext>
            </a:extLst>
          </p:cNvPr>
          <p:cNvSpPr>
            <a:spLocks noGrp="1"/>
          </p:cNvSpPr>
          <p:nvPr>
            <p:ph type="sldNum" sz="quarter" idx="12"/>
          </p:nvPr>
        </p:nvSpPr>
        <p:spPr/>
        <p:txBody>
          <a:bodyPr/>
          <a:lstStyle/>
          <a:p>
            <a:fld id="{972D42B9-46A4-4785-9066-D0C57EC38E2C}" type="slidenum">
              <a:rPr lang="en-US" smtClean="0"/>
              <a:t>‹#›</a:t>
            </a:fld>
            <a:endParaRPr lang="en-US"/>
          </a:p>
        </p:txBody>
      </p:sp>
    </p:spTree>
    <p:extLst>
      <p:ext uri="{BB962C8B-B14F-4D97-AF65-F5344CB8AC3E}">
        <p14:creationId xmlns:p14="http://schemas.microsoft.com/office/powerpoint/2010/main" val="2309164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D5D1D6-80FD-4B4E-9D7F-31A496AEF3A4}"/>
              </a:ext>
            </a:extLst>
          </p:cNvPr>
          <p:cNvSpPr>
            <a:spLocks noGrp="1"/>
          </p:cNvSpPr>
          <p:nvPr>
            <p:ph type="dt" sz="half" idx="10"/>
          </p:nvPr>
        </p:nvSpPr>
        <p:spPr/>
        <p:txBody>
          <a:bodyPr/>
          <a:lstStyle/>
          <a:p>
            <a:fld id="{F41AF3D8-0493-4DB0-873F-47CFC3E278B5}" type="datetimeFigureOut">
              <a:rPr lang="en-US" smtClean="0"/>
              <a:t>7/21/2021</a:t>
            </a:fld>
            <a:endParaRPr lang="en-US"/>
          </a:p>
        </p:txBody>
      </p:sp>
      <p:sp>
        <p:nvSpPr>
          <p:cNvPr id="3" name="Footer Placeholder 2">
            <a:extLst>
              <a:ext uri="{FF2B5EF4-FFF2-40B4-BE49-F238E27FC236}">
                <a16:creationId xmlns:a16="http://schemas.microsoft.com/office/drawing/2014/main" id="{A031C057-9B77-44F7-9F27-EDD36892E8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F89D11-787C-4D7F-AA66-24B31BED9DA2}"/>
              </a:ext>
            </a:extLst>
          </p:cNvPr>
          <p:cNvSpPr>
            <a:spLocks noGrp="1"/>
          </p:cNvSpPr>
          <p:nvPr>
            <p:ph type="sldNum" sz="quarter" idx="12"/>
          </p:nvPr>
        </p:nvSpPr>
        <p:spPr/>
        <p:txBody>
          <a:bodyPr/>
          <a:lstStyle/>
          <a:p>
            <a:fld id="{972D42B9-46A4-4785-9066-D0C57EC38E2C}" type="slidenum">
              <a:rPr lang="en-US" smtClean="0"/>
              <a:t>‹#›</a:t>
            </a:fld>
            <a:endParaRPr lang="en-US"/>
          </a:p>
        </p:txBody>
      </p:sp>
    </p:spTree>
    <p:extLst>
      <p:ext uri="{BB962C8B-B14F-4D97-AF65-F5344CB8AC3E}">
        <p14:creationId xmlns:p14="http://schemas.microsoft.com/office/powerpoint/2010/main" val="2086712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B0B4-E974-4355-A5C1-6022D4372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2E427B-1A32-415C-B324-0F39A368E2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10D871-DA00-40CB-9588-C2179B68B3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3A71CC-6DE3-4889-9797-71D371D87BCC}"/>
              </a:ext>
            </a:extLst>
          </p:cNvPr>
          <p:cNvSpPr>
            <a:spLocks noGrp="1"/>
          </p:cNvSpPr>
          <p:nvPr>
            <p:ph type="dt" sz="half" idx="10"/>
          </p:nvPr>
        </p:nvSpPr>
        <p:spPr/>
        <p:txBody>
          <a:bodyPr/>
          <a:lstStyle/>
          <a:p>
            <a:fld id="{F41AF3D8-0493-4DB0-873F-47CFC3E278B5}" type="datetimeFigureOut">
              <a:rPr lang="en-US" smtClean="0"/>
              <a:t>7/21/2021</a:t>
            </a:fld>
            <a:endParaRPr lang="en-US"/>
          </a:p>
        </p:txBody>
      </p:sp>
      <p:sp>
        <p:nvSpPr>
          <p:cNvPr id="6" name="Footer Placeholder 5">
            <a:extLst>
              <a:ext uri="{FF2B5EF4-FFF2-40B4-BE49-F238E27FC236}">
                <a16:creationId xmlns:a16="http://schemas.microsoft.com/office/drawing/2014/main" id="{A31EE4E5-4429-4EAD-9296-5AE5B0B0CC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C915F-205C-4E7B-9722-BA179C6BEA51}"/>
              </a:ext>
            </a:extLst>
          </p:cNvPr>
          <p:cNvSpPr>
            <a:spLocks noGrp="1"/>
          </p:cNvSpPr>
          <p:nvPr>
            <p:ph type="sldNum" sz="quarter" idx="12"/>
          </p:nvPr>
        </p:nvSpPr>
        <p:spPr/>
        <p:txBody>
          <a:bodyPr/>
          <a:lstStyle/>
          <a:p>
            <a:fld id="{972D42B9-46A4-4785-9066-D0C57EC38E2C}" type="slidenum">
              <a:rPr lang="en-US" smtClean="0"/>
              <a:t>‹#›</a:t>
            </a:fld>
            <a:endParaRPr lang="en-US"/>
          </a:p>
        </p:txBody>
      </p:sp>
    </p:spTree>
    <p:extLst>
      <p:ext uri="{BB962C8B-B14F-4D97-AF65-F5344CB8AC3E}">
        <p14:creationId xmlns:p14="http://schemas.microsoft.com/office/powerpoint/2010/main" val="3975880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F25A3-C8E0-4B71-B494-011F7A964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A3AF5A-5135-4729-B3BA-0BBC2293B3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A1F770-D886-4E11-8760-12D0FAC122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9FBB2F-489B-4DDD-B993-293AFF504C76}"/>
              </a:ext>
            </a:extLst>
          </p:cNvPr>
          <p:cNvSpPr>
            <a:spLocks noGrp="1"/>
          </p:cNvSpPr>
          <p:nvPr>
            <p:ph type="dt" sz="half" idx="10"/>
          </p:nvPr>
        </p:nvSpPr>
        <p:spPr/>
        <p:txBody>
          <a:bodyPr/>
          <a:lstStyle/>
          <a:p>
            <a:fld id="{F41AF3D8-0493-4DB0-873F-47CFC3E278B5}" type="datetimeFigureOut">
              <a:rPr lang="en-US" smtClean="0"/>
              <a:t>7/21/2021</a:t>
            </a:fld>
            <a:endParaRPr lang="en-US"/>
          </a:p>
        </p:txBody>
      </p:sp>
      <p:sp>
        <p:nvSpPr>
          <p:cNvPr id="6" name="Footer Placeholder 5">
            <a:extLst>
              <a:ext uri="{FF2B5EF4-FFF2-40B4-BE49-F238E27FC236}">
                <a16:creationId xmlns:a16="http://schemas.microsoft.com/office/drawing/2014/main" id="{FBE8A679-8125-4BAF-BE34-B9F0F4F130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712235-7E8D-4CCC-8D77-5C3B357D94E4}"/>
              </a:ext>
            </a:extLst>
          </p:cNvPr>
          <p:cNvSpPr>
            <a:spLocks noGrp="1"/>
          </p:cNvSpPr>
          <p:nvPr>
            <p:ph type="sldNum" sz="quarter" idx="12"/>
          </p:nvPr>
        </p:nvSpPr>
        <p:spPr/>
        <p:txBody>
          <a:bodyPr/>
          <a:lstStyle/>
          <a:p>
            <a:fld id="{972D42B9-46A4-4785-9066-D0C57EC38E2C}" type="slidenum">
              <a:rPr lang="en-US" smtClean="0"/>
              <a:t>‹#›</a:t>
            </a:fld>
            <a:endParaRPr lang="en-US"/>
          </a:p>
        </p:txBody>
      </p:sp>
    </p:spTree>
    <p:extLst>
      <p:ext uri="{BB962C8B-B14F-4D97-AF65-F5344CB8AC3E}">
        <p14:creationId xmlns:p14="http://schemas.microsoft.com/office/powerpoint/2010/main" val="3387741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6C9FD-4B57-4C37-9128-B071391776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65B12C-CB1D-489E-AD49-237EAA3B6D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8DC1EC-1625-4B5F-A111-AA151351E8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1AF3D8-0493-4DB0-873F-47CFC3E278B5}" type="datetimeFigureOut">
              <a:rPr lang="en-US" smtClean="0"/>
              <a:t>7/21/2021</a:t>
            </a:fld>
            <a:endParaRPr lang="en-US"/>
          </a:p>
        </p:txBody>
      </p:sp>
      <p:sp>
        <p:nvSpPr>
          <p:cNvPr id="5" name="Footer Placeholder 4">
            <a:extLst>
              <a:ext uri="{FF2B5EF4-FFF2-40B4-BE49-F238E27FC236}">
                <a16:creationId xmlns:a16="http://schemas.microsoft.com/office/drawing/2014/main" id="{AEA8EDCC-F184-48C6-8AD7-0917061515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16640E-623F-4E22-A959-7ECFA3DB2F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2D42B9-46A4-4785-9066-D0C57EC38E2C}" type="slidenum">
              <a:rPr lang="en-US" smtClean="0"/>
              <a:t>‹#›</a:t>
            </a:fld>
            <a:endParaRPr lang="en-US"/>
          </a:p>
        </p:txBody>
      </p:sp>
    </p:spTree>
    <p:extLst>
      <p:ext uri="{BB962C8B-B14F-4D97-AF65-F5344CB8AC3E}">
        <p14:creationId xmlns:p14="http://schemas.microsoft.com/office/powerpoint/2010/main" val="2098878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drive.google.com/file/d/15wvJH6bwOYnCZBZOBX5sA1MbCRl1SxRc/view?usp=sharin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rive.google.com/file/d/1puhIK8qnX26u0ZgXv0amkvB6gSyiaNk0/view?usp=sharing" TargetMode="External"/><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4F121A81-0355-4663-A7C9-200DB7FC48F7}"/>
              </a:ext>
            </a:extLst>
          </p:cNvPr>
          <p:cNvSpPr>
            <a:spLocks noGrp="1"/>
          </p:cNvSpPr>
          <p:nvPr>
            <p:ph type="subTitle" idx="1"/>
          </p:nvPr>
        </p:nvSpPr>
        <p:spPr>
          <a:xfrm>
            <a:off x="759603" y="1990500"/>
            <a:ext cx="9604540" cy="3005809"/>
          </a:xfrm>
          <a:noFill/>
        </p:spPr>
        <p:txBody>
          <a:bodyPr numCol="2">
            <a:normAutofit/>
          </a:bodyPr>
          <a:lstStyle/>
          <a:p>
            <a:r>
              <a:rPr lang="en-US" sz="2800" b="1" i="1" u="sng" dirty="0">
                <a:solidFill>
                  <a:schemeClr val="accent1">
                    <a:lumMod val="75000"/>
                  </a:schemeClr>
                </a:solidFill>
                <a:latin typeface="Book Antiqua" panose="02040602050305030304" pitchFamily="18" charset="0"/>
              </a:rPr>
              <a:t>Team members:</a:t>
            </a:r>
          </a:p>
          <a:p>
            <a:endParaRPr lang="en-US" sz="2800" b="1" i="1" u="sng" dirty="0">
              <a:solidFill>
                <a:schemeClr val="bg2">
                  <a:lumMod val="10000"/>
                </a:schemeClr>
              </a:solidFill>
              <a:latin typeface="Book Antiqua" panose="02040602050305030304" pitchFamily="18" charset="0"/>
            </a:endParaRPr>
          </a:p>
          <a:p>
            <a:pPr marL="0" indent="0">
              <a:buNone/>
            </a:pPr>
            <a:r>
              <a:rPr lang="en-US" sz="2000" dirty="0">
                <a:solidFill>
                  <a:schemeClr val="bg2">
                    <a:lumMod val="10000"/>
                  </a:schemeClr>
                </a:solidFill>
                <a:latin typeface="Book Antiqua" panose="02040602050305030304" pitchFamily="18" charset="0"/>
                <a:cs typeface="Aparajita" pitchFamily="34" charset="0"/>
              </a:rPr>
              <a:t>P.Chinmayee(17B91A12C7)</a:t>
            </a:r>
          </a:p>
          <a:p>
            <a:pPr marL="0" indent="0">
              <a:buNone/>
            </a:pPr>
            <a:r>
              <a:rPr lang="en-US" sz="2000" dirty="0">
                <a:solidFill>
                  <a:schemeClr val="bg2">
                    <a:lumMod val="10000"/>
                  </a:schemeClr>
                </a:solidFill>
                <a:latin typeface="Book Antiqua" panose="02040602050305030304" pitchFamily="18" charset="0"/>
                <a:cs typeface="Aparajita" pitchFamily="34" charset="0"/>
              </a:rPr>
              <a:t>V. Bala Saraswati (17B91A12H1)</a:t>
            </a:r>
          </a:p>
          <a:p>
            <a:pPr marL="0" indent="0">
              <a:buNone/>
            </a:pPr>
            <a:r>
              <a:rPr lang="en-US" sz="2000" dirty="0">
                <a:solidFill>
                  <a:schemeClr val="bg2">
                    <a:lumMod val="10000"/>
                  </a:schemeClr>
                </a:solidFill>
                <a:latin typeface="Book Antiqua" panose="02040602050305030304" pitchFamily="18" charset="0"/>
                <a:cs typeface="Aparajita" pitchFamily="34" charset="0"/>
              </a:rPr>
              <a:t>V. Bharathi Sri(17B91A12G7)</a:t>
            </a:r>
          </a:p>
          <a:p>
            <a:pPr marL="0" indent="0">
              <a:buNone/>
            </a:pPr>
            <a:r>
              <a:rPr lang="en-US" sz="2000" dirty="0">
                <a:solidFill>
                  <a:schemeClr val="bg2">
                    <a:lumMod val="10000"/>
                  </a:schemeClr>
                </a:solidFill>
                <a:latin typeface="Book Antiqua" panose="02040602050305030304" pitchFamily="18" charset="0"/>
                <a:cs typeface="Aparajita" pitchFamily="34" charset="0"/>
              </a:rPr>
              <a:t>P. Sowmya(17B91A12D1)</a:t>
            </a:r>
          </a:p>
          <a:p>
            <a:endParaRPr lang="en-US" sz="2000" b="1" i="1" u="sng" dirty="0">
              <a:solidFill>
                <a:schemeClr val="bg2">
                  <a:lumMod val="10000"/>
                </a:schemeClr>
              </a:solidFill>
            </a:endParaRPr>
          </a:p>
          <a:p>
            <a:r>
              <a:rPr lang="en-US" sz="2800" b="1" i="1" u="sng" dirty="0">
                <a:solidFill>
                  <a:schemeClr val="accent1">
                    <a:lumMod val="75000"/>
                  </a:schemeClr>
                </a:solidFill>
                <a:latin typeface="Book Antiqua" panose="02040602050305030304" pitchFamily="18" charset="0"/>
              </a:rPr>
              <a:t>Guide Name:</a:t>
            </a:r>
          </a:p>
          <a:p>
            <a:endParaRPr lang="en-US" sz="2800" b="1" i="1" u="sng" dirty="0">
              <a:solidFill>
                <a:schemeClr val="accent1">
                  <a:lumMod val="75000"/>
                </a:schemeClr>
              </a:solidFill>
              <a:latin typeface="Book Antiqua" panose="02040602050305030304" pitchFamily="18" charset="0"/>
            </a:endParaRPr>
          </a:p>
          <a:p>
            <a:pPr marL="0" indent="0">
              <a:buNone/>
            </a:pPr>
            <a:r>
              <a:rPr lang="en-US" sz="2000" dirty="0">
                <a:solidFill>
                  <a:schemeClr val="bg2">
                    <a:lumMod val="10000"/>
                  </a:schemeClr>
                </a:solidFill>
                <a:latin typeface="Book Antiqua" panose="02040602050305030304" pitchFamily="18" charset="0"/>
                <a:cs typeface="Aparajita" pitchFamily="34" charset="0"/>
              </a:rPr>
              <a:t>Dr. B.V.D.S.Sekhar</a:t>
            </a:r>
          </a:p>
          <a:p>
            <a:pPr marL="0" indent="0">
              <a:buNone/>
            </a:pPr>
            <a:r>
              <a:rPr lang="en-US" sz="2000" dirty="0">
                <a:solidFill>
                  <a:schemeClr val="bg2">
                    <a:lumMod val="10000"/>
                  </a:schemeClr>
                </a:solidFill>
                <a:latin typeface="Book Antiqua" panose="02040602050305030304" pitchFamily="18" charset="0"/>
                <a:cs typeface="Aparajita" pitchFamily="34" charset="0"/>
              </a:rPr>
              <a:t>Associate Professor</a:t>
            </a:r>
          </a:p>
          <a:p>
            <a:r>
              <a:rPr lang="en-US" sz="2000" dirty="0">
                <a:solidFill>
                  <a:schemeClr val="bg2">
                    <a:lumMod val="10000"/>
                  </a:schemeClr>
                </a:solidFill>
                <a:latin typeface="Book Antiqua" panose="02040602050305030304" pitchFamily="18" charset="0"/>
              </a:rPr>
              <a:t>Dept of IT</a:t>
            </a:r>
          </a:p>
        </p:txBody>
      </p:sp>
      <p:sp>
        <p:nvSpPr>
          <p:cNvPr id="2" name="Title 1">
            <a:extLst>
              <a:ext uri="{FF2B5EF4-FFF2-40B4-BE49-F238E27FC236}">
                <a16:creationId xmlns:a16="http://schemas.microsoft.com/office/drawing/2014/main" id="{506BCCEB-5CD2-4FDD-8C73-E48A1F203825}"/>
              </a:ext>
            </a:extLst>
          </p:cNvPr>
          <p:cNvSpPr>
            <a:spLocks noGrp="1"/>
          </p:cNvSpPr>
          <p:nvPr>
            <p:ph type="ctrTitle"/>
          </p:nvPr>
        </p:nvSpPr>
        <p:spPr>
          <a:xfrm>
            <a:off x="1489204" y="162872"/>
            <a:ext cx="8709873" cy="1750517"/>
          </a:xfrm>
          <a:noFill/>
        </p:spPr>
        <p:txBody>
          <a:bodyPr anchor="ctr">
            <a:normAutofit/>
          </a:bodyPr>
          <a:lstStyle/>
          <a:p>
            <a:r>
              <a:rPr lang="en-US" sz="3600" b="1" i="1" dirty="0">
                <a:solidFill>
                  <a:srgbClr val="FF0000"/>
                </a:solidFill>
                <a:latin typeface="Times New Roman" panose="02020603050405020304" pitchFamily="18" charset="0"/>
                <a:ea typeface="Cambria Math" panose="02040503050406030204" pitchFamily="18" charset="0"/>
                <a:cs typeface="Times New Roman" panose="02020603050405020304" pitchFamily="18" charset="0"/>
              </a:rPr>
              <a:t>Implementation of Augmented Reality for Digital Classroom Applications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94EE54D8-1788-45BC-93E7-9A692D626A61}"/>
              </a:ext>
            </a:extLst>
          </p:cNvPr>
          <p:cNvSpPr txBox="1"/>
          <p:nvPr/>
        </p:nvSpPr>
        <p:spPr>
          <a:xfrm flipH="1">
            <a:off x="1936694" y="5301957"/>
            <a:ext cx="7414371" cy="1200329"/>
          </a:xfrm>
          <a:prstGeom prst="rect">
            <a:avLst/>
          </a:prstGeom>
          <a:noFill/>
        </p:spPr>
        <p:txBody>
          <a:bodyPr wrap="square" rtlCol="0">
            <a:spAutoFit/>
          </a:bodyPr>
          <a:lstStyle/>
          <a:p>
            <a:pPr algn="ctr"/>
            <a:r>
              <a:rPr lang="en-US" sz="2400" b="1" i="1" dirty="0">
                <a:solidFill>
                  <a:srgbClr val="000099"/>
                </a:solidFill>
                <a:latin typeface="Times New Roman" panose="02020603050405020304" pitchFamily="18" charset="0"/>
                <a:cs typeface="Times New Roman" panose="02020603050405020304" pitchFamily="18" charset="0"/>
              </a:rPr>
              <a:t>Department of Information Technology</a:t>
            </a:r>
          </a:p>
          <a:p>
            <a:pPr algn="ctr"/>
            <a:r>
              <a:rPr lang="en-US" sz="2400" b="1" i="1" dirty="0">
                <a:solidFill>
                  <a:srgbClr val="000099"/>
                </a:solidFill>
                <a:latin typeface="Times New Roman" panose="02020603050405020304" pitchFamily="18" charset="0"/>
                <a:cs typeface="Times New Roman" panose="02020603050405020304" pitchFamily="18" charset="0"/>
              </a:rPr>
              <a:t>Sagi Rama Krishnam Raju Engineering College, Bhimavaram.</a:t>
            </a:r>
            <a:endParaRPr lang="en-US" sz="2400" dirty="0"/>
          </a:p>
        </p:txBody>
      </p:sp>
    </p:spTree>
    <p:extLst>
      <p:ext uri="{BB962C8B-B14F-4D97-AF65-F5344CB8AC3E}">
        <p14:creationId xmlns:p14="http://schemas.microsoft.com/office/powerpoint/2010/main" val="1306379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A1A52632-17A0-46E1-8920-34EADDED66F6}"/>
              </a:ext>
            </a:extLst>
          </p:cNvPr>
          <p:cNvGraphicFramePr>
            <a:graphicFrameLocks noGrp="1"/>
          </p:cNvGraphicFramePr>
          <p:nvPr>
            <p:ph idx="1"/>
            <p:extLst>
              <p:ext uri="{D42A27DB-BD31-4B8C-83A1-F6EECF244321}">
                <p14:modId xmlns:p14="http://schemas.microsoft.com/office/powerpoint/2010/main" val="3487674665"/>
              </p:ext>
            </p:extLst>
          </p:nvPr>
        </p:nvGraphicFramePr>
        <p:xfrm>
          <a:off x="1476304" y="643467"/>
          <a:ext cx="9239393" cy="5571067"/>
        </p:xfrm>
        <a:graphic>
          <a:graphicData uri="http://schemas.openxmlformats.org/drawingml/2006/table">
            <a:tbl>
              <a:tblPr firstRow="1" bandRow="1">
                <a:tableStyleId>{5C22544A-7EE6-4342-B048-85BDC9FD1C3A}</a:tableStyleId>
              </a:tblPr>
              <a:tblGrid>
                <a:gridCol w="2617127">
                  <a:extLst>
                    <a:ext uri="{9D8B030D-6E8A-4147-A177-3AD203B41FA5}">
                      <a16:colId xmlns:a16="http://schemas.microsoft.com/office/drawing/2014/main" val="3435906090"/>
                    </a:ext>
                  </a:extLst>
                </a:gridCol>
                <a:gridCol w="2617127">
                  <a:extLst>
                    <a:ext uri="{9D8B030D-6E8A-4147-A177-3AD203B41FA5}">
                      <a16:colId xmlns:a16="http://schemas.microsoft.com/office/drawing/2014/main" val="3981624431"/>
                    </a:ext>
                  </a:extLst>
                </a:gridCol>
                <a:gridCol w="2719852">
                  <a:extLst>
                    <a:ext uri="{9D8B030D-6E8A-4147-A177-3AD203B41FA5}">
                      <a16:colId xmlns:a16="http://schemas.microsoft.com/office/drawing/2014/main" val="3238314264"/>
                    </a:ext>
                  </a:extLst>
                </a:gridCol>
                <a:gridCol w="1285287">
                  <a:extLst>
                    <a:ext uri="{9D8B030D-6E8A-4147-A177-3AD203B41FA5}">
                      <a16:colId xmlns:a16="http://schemas.microsoft.com/office/drawing/2014/main" val="3644401992"/>
                    </a:ext>
                  </a:extLst>
                </a:gridCol>
              </a:tblGrid>
              <a:tr h="400535">
                <a:tc>
                  <a:txBody>
                    <a:bodyPr/>
                    <a:lstStyle/>
                    <a:p>
                      <a:pPr algn="ctr"/>
                      <a:r>
                        <a:rPr lang="en-US" sz="1800"/>
                        <a:t>TITLE</a:t>
                      </a:r>
                    </a:p>
                  </a:txBody>
                  <a:tcPr marL="91030" marR="91030" marT="45515" marB="45515"/>
                </a:tc>
                <a:tc>
                  <a:txBody>
                    <a:bodyPr/>
                    <a:lstStyle/>
                    <a:p>
                      <a:pPr algn="ctr"/>
                      <a:r>
                        <a:rPr lang="en-US" sz="1800"/>
                        <a:t>AUTHORS</a:t>
                      </a:r>
                    </a:p>
                  </a:txBody>
                  <a:tcPr marL="91030" marR="91030" marT="45515" marB="45515"/>
                </a:tc>
                <a:tc>
                  <a:txBody>
                    <a:bodyPr/>
                    <a:lstStyle/>
                    <a:p>
                      <a:pPr algn="ctr"/>
                      <a:r>
                        <a:rPr lang="en-US" sz="1800"/>
                        <a:t>DESCRIPTION</a:t>
                      </a:r>
                    </a:p>
                  </a:txBody>
                  <a:tcPr marL="91030" marR="91030" marT="45515" marB="45515"/>
                </a:tc>
                <a:tc>
                  <a:txBody>
                    <a:bodyPr/>
                    <a:lstStyle/>
                    <a:p>
                      <a:pPr algn="ctr"/>
                      <a:r>
                        <a:rPr lang="en-US" sz="1800"/>
                        <a:t>YEAR</a:t>
                      </a:r>
                    </a:p>
                  </a:txBody>
                  <a:tcPr marL="91030" marR="91030" marT="45515" marB="45515"/>
                </a:tc>
                <a:extLst>
                  <a:ext uri="{0D108BD9-81ED-4DB2-BD59-A6C34878D82A}">
                    <a16:rowId xmlns:a16="http://schemas.microsoft.com/office/drawing/2014/main" val="1933231930"/>
                  </a:ext>
                </a:extLst>
              </a:tr>
              <a:tr h="2312175">
                <a:tc>
                  <a:txBody>
                    <a:bodyPr/>
                    <a:lstStyle/>
                    <a:p>
                      <a:pPr algn="ctr"/>
                      <a:r>
                        <a:rPr lang="en-US" sz="1800" kern="1200">
                          <a:solidFill>
                            <a:schemeClr val="dk1"/>
                          </a:solidFill>
                          <a:effectLst/>
                          <a:latin typeface="+mn-lt"/>
                          <a:ea typeface="+mn-ea"/>
                          <a:cs typeface="+mn-cs"/>
                        </a:rPr>
                        <a:t>Recreation of history using augmented reality</a:t>
                      </a:r>
                      <a:endParaRPr lang="en-US" sz="1800"/>
                    </a:p>
                  </a:txBody>
                  <a:tcPr marL="91030" marR="91030" marT="45515" marB="45515"/>
                </a:tc>
                <a:tc>
                  <a:txBody>
                    <a:bodyPr/>
                    <a:lstStyle/>
                    <a:p>
                      <a:pPr algn="ctr"/>
                      <a:r>
                        <a:rPr lang="en-US" sz="1800" kern="1200">
                          <a:solidFill>
                            <a:schemeClr val="dk1"/>
                          </a:solidFill>
                          <a:effectLst/>
                          <a:latin typeface="+mn-lt"/>
                          <a:ea typeface="+mn-ea"/>
                          <a:cs typeface="+mn-cs"/>
                        </a:rPr>
                        <a:t>Nilam Desai</a:t>
                      </a:r>
                    </a:p>
                    <a:p>
                      <a:pPr algn="ctr"/>
                      <a:r>
                        <a:rPr lang="en-US" sz="1800" kern="1200">
                          <a:solidFill>
                            <a:schemeClr val="dk1"/>
                          </a:solidFill>
                          <a:effectLst/>
                          <a:latin typeface="+mn-lt"/>
                          <a:ea typeface="+mn-ea"/>
                          <a:cs typeface="+mn-cs"/>
                        </a:rPr>
                        <a:t>Assistant Professor, Smt. Chandaben Mohanbhai Patel </a:t>
                      </a:r>
                      <a:endParaRPr lang="en-US" sz="1800"/>
                    </a:p>
                  </a:txBody>
                  <a:tcPr marL="91030" marR="91030" marT="45515" marB="45515"/>
                </a:tc>
                <a:tc>
                  <a:txBody>
                    <a:bodyPr/>
                    <a:lstStyle/>
                    <a:p>
                      <a:pPr algn="ctr"/>
                      <a:r>
                        <a:rPr lang="en-US" sz="1800"/>
                        <a:t>The parameters used in here are some images of historical objects for rebuilding of historical object to have realist view of time using Augmented Reality perceptrons.</a:t>
                      </a:r>
                    </a:p>
                  </a:txBody>
                  <a:tcPr marL="91030" marR="91030" marT="45515" marB="45515"/>
                </a:tc>
                <a:tc>
                  <a:txBody>
                    <a:bodyPr/>
                    <a:lstStyle/>
                    <a:p>
                      <a:pPr algn="ctr"/>
                      <a:r>
                        <a:rPr lang="en-US" sz="1800"/>
                        <a:t>2018</a:t>
                      </a:r>
                    </a:p>
                  </a:txBody>
                  <a:tcPr marL="91030" marR="91030" marT="45515" marB="45515"/>
                </a:tc>
                <a:extLst>
                  <a:ext uri="{0D108BD9-81ED-4DB2-BD59-A6C34878D82A}">
                    <a16:rowId xmlns:a16="http://schemas.microsoft.com/office/drawing/2014/main" val="2372043616"/>
                  </a:ext>
                </a:extLst>
              </a:tr>
              <a:tr h="28583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cap="none" spc="0">
                          <a:solidFill>
                            <a:schemeClr val="tx1"/>
                          </a:solidFill>
                          <a:effectLst/>
                          <a:latin typeface="+mn-lt"/>
                          <a:ea typeface="+mn-ea"/>
                          <a:cs typeface="+mn-cs"/>
                        </a:rPr>
                        <a:t>Using augmented reality technologies for STEM education organization</a:t>
                      </a:r>
                      <a:endParaRPr lang="en-US" sz="1800" cap="none" spc="0">
                        <a:solidFill>
                          <a:schemeClr val="tx1"/>
                        </a:solidFill>
                      </a:endParaRPr>
                    </a:p>
                    <a:p>
                      <a:pPr algn="ctr"/>
                      <a:endParaRPr lang="en-US" sz="1800"/>
                    </a:p>
                  </a:txBody>
                  <a:tcPr marL="91030" marR="91030" marT="45515" marB="4551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cap="none" spc="0">
                          <a:solidFill>
                            <a:schemeClr val="tx1"/>
                          </a:solidFill>
                          <a:effectLst/>
                          <a:latin typeface="+mn-lt"/>
                          <a:ea typeface="+mn-ea"/>
                          <a:cs typeface="+mn-cs"/>
                        </a:rPr>
                        <a:t>V.V.Osadchyi , N.V.Valko2 and L.V.Kuzmich </a:t>
                      </a:r>
                      <a:endParaRPr lang="en-US" sz="1800" cap="none" spc="0">
                        <a:solidFill>
                          <a:schemeClr val="tx1"/>
                        </a:solidFill>
                      </a:endParaRPr>
                    </a:p>
                    <a:p>
                      <a:pPr algn="ctr"/>
                      <a:endParaRPr lang="en-US" sz="1800"/>
                    </a:p>
                  </a:txBody>
                  <a:tcPr marL="91030" marR="91030" marT="45515" marB="45515"/>
                </a:tc>
                <a:tc>
                  <a:txBody>
                    <a:bodyPr/>
                    <a:lstStyle/>
                    <a:p>
                      <a:pPr algn="ctr"/>
                      <a:r>
                        <a:rPr lang="en-US" sz="1800" cap="none" spc="0">
                          <a:solidFill>
                            <a:schemeClr val="tx1"/>
                          </a:solidFill>
                        </a:rPr>
                        <a:t>The use of augmented reality technology </a:t>
                      </a:r>
                    </a:p>
                    <a:p>
                      <a:pPr algn="ctr"/>
                      <a:r>
                        <a:rPr lang="en-US" sz="1800" cap="none" spc="0">
                          <a:solidFill>
                            <a:schemeClr val="tx1"/>
                          </a:solidFill>
                        </a:rPr>
                        <a:t>improves the learning of individual students, their motivation, As the topic of augmented reality in education is quite new and </a:t>
                      </a:r>
                    </a:p>
                    <a:p>
                      <a:pPr algn="ctr"/>
                      <a:r>
                        <a:rPr lang="en-US" sz="1800" cap="none" spc="0">
                          <a:solidFill>
                            <a:schemeClr val="tx1"/>
                          </a:solidFill>
                        </a:rPr>
                        <a:t>little studied for STEM education</a:t>
                      </a:r>
                      <a:endParaRPr lang="en-US" sz="1800"/>
                    </a:p>
                  </a:txBody>
                  <a:tcPr marL="91030" marR="91030" marT="45515" marB="45515"/>
                </a:tc>
                <a:tc>
                  <a:txBody>
                    <a:bodyPr/>
                    <a:lstStyle/>
                    <a:p>
                      <a:pPr algn="ctr"/>
                      <a:r>
                        <a:rPr lang="en-US" sz="1800"/>
                        <a:t>2020</a:t>
                      </a:r>
                    </a:p>
                  </a:txBody>
                  <a:tcPr marL="91030" marR="91030" marT="45515" marB="45515"/>
                </a:tc>
                <a:extLst>
                  <a:ext uri="{0D108BD9-81ED-4DB2-BD59-A6C34878D82A}">
                    <a16:rowId xmlns:a16="http://schemas.microsoft.com/office/drawing/2014/main" val="3383247180"/>
                  </a:ext>
                </a:extLst>
              </a:tr>
            </a:tbl>
          </a:graphicData>
        </a:graphic>
      </p:graphicFrame>
    </p:spTree>
    <p:extLst>
      <p:ext uri="{BB962C8B-B14F-4D97-AF65-F5344CB8AC3E}">
        <p14:creationId xmlns:p14="http://schemas.microsoft.com/office/powerpoint/2010/main" val="2753124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0933071-88A5-4F1A-92A1-E1F44DFB6BDB}"/>
              </a:ext>
            </a:extLst>
          </p:cNvPr>
          <p:cNvSpPr>
            <a:spLocks noGrp="1"/>
          </p:cNvSpPr>
          <p:nvPr>
            <p:ph type="title"/>
          </p:nvPr>
        </p:nvSpPr>
        <p:spPr>
          <a:xfrm>
            <a:off x="-25875" y="1907249"/>
            <a:ext cx="5751426" cy="2788920"/>
          </a:xfrm>
        </p:spPr>
        <p:txBody>
          <a:bodyPr anchor="ctr">
            <a:normAutofit/>
          </a:bodyPr>
          <a:lstStyle/>
          <a:p>
            <a:r>
              <a:rPr lang="en-US" sz="3200" u="sng" dirty="0">
                <a:solidFill>
                  <a:schemeClr val="bg1"/>
                </a:solidFill>
              </a:rPr>
              <a:t>Methodology</a:t>
            </a:r>
            <a:r>
              <a:rPr lang="en-US" sz="4800" u="sng" dirty="0">
                <a:solidFill>
                  <a:schemeClr val="bg1"/>
                </a:solidFill>
              </a:rPr>
              <a:t>:</a:t>
            </a:r>
          </a:p>
        </p:txBody>
      </p:sp>
      <p:graphicFrame>
        <p:nvGraphicFramePr>
          <p:cNvPr id="5" name="Content Placeholder 2">
            <a:extLst>
              <a:ext uri="{FF2B5EF4-FFF2-40B4-BE49-F238E27FC236}">
                <a16:creationId xmlns:a16="http://schemas.microsoft.com/office/drawing/2014/main" id="{F911AE84-2227-4D24-934E-7E79DB4E0806}"/>
              </a:ext>
            </a:extLst>
          </p:cNvPr>
          <p:cNvGraphicFramePr>
            <a:graphicFrameLocks noGrp="1"/>
          </p:cNvGraphicFramePr>
          <p:nvPr>
            <p:ph idx="1"/>
            <p:extLst>
              <p:ext uri="{D42A27DB-BD31-4B8C-83A1-F6EECF244321}">
                <p14:modId xmlns:p14="http://schemas.microsoft.com/office/powerpoint/2010/main" val="2474240887"/>
              </p:ext>
            </p:extLst>
          </p:nvPr>
        </p:nvGraphicFramePr>
        <p:xfrm>
          <a:off x="3794296" y="315262"/>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1475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3FD21984-7067-46E9-BB14-E0F013850D38}"/>
              </a:ext>
            </a:extLst>
          </p:cNvPr>
          <p:cNvSpPr txBox="1"/>
          <p:nvPr/>
        </p:nvSpPr>
        <p:spPr>
          <a:xfrm flipH="1">
            <a:off x="4088297" y="711668"/>
            <a:ext cx="4635052" cy="707886"/>
          </a:xfrm>
          <a:prstGeom prst="rect">
            <a:avLst/>
          </a:prstGeom>
          <a:noFill/>
        </p:spPr>
        <p:txBody>
          <a:bodyPr wrap="square" rtlCol="0">
            <a:spAutoFit/>
          </a:bodyPr>
          <a:lstStyle/>
          <a:p>
            <a:r>
              <a:rPr lang="en-US" sz="4000" b="1" u="sng" dirty="0">
                <a:solidFill>
                  <a:schemeClr val="accent1">
                    <a:lumMod val="50000"/>
                  </a:schemeClr>
                </a:solidFill>
                <a:latin typeface="Book Antiqua" panose="02040602050305030304" pitchFamily="18" charset="0"/>
              </a:rPr>
              <a:t>Architecture</a:t>
            </a:r>
          </a:p>
        </p:txBody>
      </p:sp>
      <p:sp>
        <p:nvSpPr>
          <p:cNvPr id="10" name="Rectangle 9">
            <a:extLst>
              <a:ext uri="{FF2B5EF4-FFF2-40B4-BE49-F238E27FC236}">
                <a16:creationId xmlns:a16="http://schemas.microsoft.com/office/drawing/2014/main" id="{9C3D7A26-476E-4ABC-B850-436E7AA3EA43}"/>
              </a:ext>
            </a:extLst>
          </p:cNvPr>
          <p:cNvSpPr/>
          <p:nvPr/>
        </p:nvSpPr>
        <p:spPr>
          <a:xfrm>
            <a:off x="437324" y="2749827"/>
            <a:ext cx="3207026" cy="1643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line Video feed</a:t>
            </a:r>
          </a:p>
        </p:txBody>
      </p:sp>
      <p:cxnSp>
        <p:nvCxnSpPr>
          <p:cNvPr id="12" name="Straight Arrow Connector 11">
            <a:extLst>
              <a:ext uri="{FF2B5EF4-FFF2-40B4-BE49-F238E27FC236}">
                <a16:creationId xmlns:a16="http://schemas.microsoft.com/office/drawing/2014/main" id="{29D8C257-6C98-42CB-AC18-7C134BB7DEFD}"/>
              </a:ext>
            </a:extLst>
          </p:cNvPr>
          <p:cNvCxnSpPr>
            <a:stCxn id="10" idx="3"/>
          </p:cNvCxnSpPr>
          <p:nvPr/>
        </p:nvCxnSpPr>
        <p:spPr>
          <a:xfrm flipV="1">
            <a:off x="3644350" y="3558209"/>
            <a:ext cx="887894" cy="13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F8A5C53-194D-45DE-A777-E220D302ED59}"/>
              </a:ext>
            </a:extLst>
          </p:cNvPr>
          <p:cNvSpPr/>
          <p:nvPr/>
        </p:nvSpPr>
        <p:spPr>
          <a:xfrm>
            <a:off x="4572001" y="2711641"/>
            <a:ext cx="2849217" cy="1643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ORB based object recognition</a:t>
            </a:r>
          </a:p>
        </p:txBody>
      </p:sp>
      <p:cxnSp>
        <p:nvCxnSpPr>
          <p:cNvPr id="17" name="Straight Arrow Connector 16">
            <a:extLst>
              <a:ext uri="{FF2B5EF4-FFF2-40B4-BE49-F238E27FC236}">
                <a16:creationId xmlns:a16="http://schemas.microsoft.com/office/drawing/2014/main" id="{409211A4-3DE2-479B-A89F-60F11BD4D1D3}"/>
              </a:ext>
            </a:extLst>
          </p:cNvPr>
          <p:cNvCxnSpPr>
            <a:stCxn id="13" idx="3"/>
          </p:cNvCxnSpPr>
          <p:nvPr/>
        </p:nvCxnSpPr>
        <p:spPr>
          <a:xfrm flipV="1">
            <a:off x="7421218" y="3520023"/>
            <a:ext cx="927652" cy="13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A230CA9-AB17-4D16-B86A-9341E8AD0AD1}"/>
              </a:ext>
            </a:extLst>
          </p:cNvPr>
          <p:cNvSpPr/>
          <p:nvPr/>
        </p:nvSpPr>
        <p:spPr>
          <a:xfrm>
            <a:off x="8410635" y="2698388"/>
            <a:ext cx="3405807" cy="1643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 video overlapping</a:t>
            </a:r>
          </a:p>
        </p:txBody>
      </p:sp>
    </p:spTree>
    <p:extLst>
      <p:ext uri="{BB962C8B-B14F-4D97-AF65-F5344CB8AC3E}">
        <p14:creationId xmlns:p14="http://schemas.microsoft.com/office/powerpoint/2010/main" val="737315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descr="Maze">
            <a:extLst>
              <a:ext uri="{FF2B5EF4-FFF2-40B4-BE49-F238E27FC236}">
                <a16:creationId xmlns:a16="http://schemas.microsoft.com/office/drawing/2014/main" id="{C2833FE6-A8FB-45B8-9B79-C675F6790077}"/>
              </a:ext>
            </a:extLst>
          </p:cNvPr>
          <p:cNvPicPr>
            <a:picLocks noChangeAspect="1"/>
          </p:cNvPicPr>
          <p:nvPr/>
        </p:nvPicPr>
        <p:blipFill rotWithShape="1">
          <a:blip r:embed="rId2"/>
          <a:srcRect t="23391" r="9091"/>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E3E33F-3F9F-4CEF-8EE4-5FC1BBC8C340}"/>
              </a:ext>
            </a:extLst>
          </p:cNvPr>
          <p:cNvSpPr>
            <a:spLocks noGrp="1"/>
          </p:cNvSpPr>
          <p:nvPr>
            <p:ph type="title"/>
          </p:nvPr>
        </p:nvSpPr>
        <p:spPr>
          <a:xfrm>
            <a:off x="594804" y="640263"/>
            <a:ext cx="6619811" cy="1344975"/>
          </a:xfrm>
        </p:spPr>
        <p:txBody>
          <a:bodyPr>
            <a:normAutofit/>
          </a:bodyPr>
          <a:lstStyle/>
          <a:p>
            <a:r>
              <a:rPr lang="en-US" sz="4000" u="sng"/>
              <a:t>Feature Detection:</a:t>
            </a:r>
          </a:p>
        </p:txBody>
      </p:sp>
      <p:sp>
        <p:nvSpPr>
          <p:cNvPr id="15" name="Content Placeholder 2">
            <a:extLst>
              <a:ext uri="{FF2B5EF4-FFF2-40B4-BE49-F238E27FC236}">
                <a16:creationId xmlns:a16="http://schemas.microsoft.com/office/drawing/2014/main" id="{52466518-A91D-47BA-9B5B-50EB12F63414}"/>
              </a:ext>
            </a:extLst>
          </p:cNvPr>
          <p:cNvSpPr>
            <a:spLocks noGrp="1"/>
          </p:cNvSpPr>
          <p:nvPr>
            <p:ph idx="1"/>
          </p:nvPr>
        </p:nvSpPr>
        <p:spPr>
          <a:xfrm>
            <a:off x="594109" y="2121763"/>
            <a:ext cx="6940547" cy="3773010"/>
          </a:xfrm>
        </p:spPr>
        <p:txBody>
          <a:bodyPr>
            <a:normAutofit/>
          </a:bodyPr>
          <a:lstStyle/>
          <a:p>
            <a:r>
              <a:rPr lang="en-US" sz="2400"/>
              <a:t>Oriented FAST and Rotated BRIEF (ORB) is used in detecting features in a particular image. ORB performs as well as SIFT (Scale-invariant feature transform) and better than SURF (</a:t>
            </a:r>
            <a:r>
              <a:rPr lang="en-US" sz="2400">
                <a:latin typeface="arial" panose="020B0604020202020204" pitchFamily="34" charset="0"/>
              </a:rPr>
              <a:t>S</a:t>
            </a:r>
            <a:r>
              <a:rPr lang="en-US" sz="2400" b="0" i="0">
                <a:effectLst/>
                <a:latin typeface="arial" panose="020B0604020202020204" pitchFamily="34" charset="0"/>
              </a:rPr>
              <a:t>peeded up Robust </a:t>
            </a:r>
            <a:r>
              <a:rPr lang="en-US" sz="2400">
                <a:latin typeface="arial" panose="020B0604020202020204" pitchFamily="34" charset="0"/>
              </a:rPr>
              <a:t>F</a:t>
            </a:r>
            <a:r>
              <a:rPr lang="en-US" sz="2400" b="0" i="0">
                <a:effectLst/>
                <a:latin typeface="arial" panose="020B0604020202020204" pitchFamily="34" charset="0"/>
              </a:rPr>
              <a:t>eatures).</a:t>
            </a:r>
            <a:endParaRPr lang="en-US" sz="2400" b="0" i="0" spc="-5">
              <a:effectLst/>
              <a:latin typeface="arial" panose="020B0604020202020204" pitchFamily="34" charset="0"/>
            </a:endParaRPr>
          </a:p>
          <a:p>
            <a:r>
              <a:rPr lang="en-US" sz="2400" b="0" i="0">
                <a:effectLst/>
                <a:latin typeface="arial" panose="020B0604020202020204" pitchFamily="34" charset="0"/>
              </a:rPr>
              <a:t>ORB is a fusion of FAST key point detector and BRIEF descriptor with some modifications.</a:t>
            </a:r>
          </a:p>
          <a:p>
            <a:r>
              <a:rPr lang="en-US" sz="2400">
                <a:latin typeface="arial" panose="020B0604020202020204" pitchFamily="34" charset="0"/>
              </a:rPr>
              <a:t>Initially to determine the key points, FAST is used. Later Harris Corner measure is applied to find the top N points.</a:t>
            </a:r>
            <a:endParaRPr lang="en-US" sz="2400" b="0" i="0">
              <a:effectLst/>
              <a:latin typeface="arial" panose="020B0604020202020204" pitchFamily="34" charset="0"/>
            </a:endParaRPr>
          </a:p>
          <a:p>
            <a:endParaRPr lang="en-US" sz="2200" dirty="0"/>
          </a:p>
        </p:txBody>
      </p:sp>
    </p:spTree>
    <p:extLst>
      <p:ext uri="{BB962C8B-B14F-4D97-AF65-F5344CB8AC3E}">
        <p14:creationId xmlns:p14="http://schemas.microsoft.com/office/powerpoint/2010/main" val="307350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F9533D-5CA9-4F01-BF14-3FE3E8D3ED66}"/>
              </a:ext>
            </a:extLst>
          </p:cNvPr>
          <p:cNvSpPr>
            <a:spLocks noGrp="1"/>
          </p:cNvSpPr>
          <p:nvPr>
            <p:ph type="title"/>
          </p:nvPr>
        </p:nvSpPr>
        <p:spPr>
          <a:xfrm>
            <a:off x="524256" y="516804"/>
            <a:ext cx="6594189" cy="1625210"/>
          </a:xfrm>
        </p:spPr>
        <p:txBody>
          <a:bodyPr vert="horz" lIns="91440" tIns="45720" rIns="91440" bIns="45720" rtlCol="0" anchor="ctr">
            <a:normAutofit/>
          </a:bodyPr>
          <a:lstStyle/>
          <a:p>
            <a:r>
              <a:rPr lang="en-US" sz="3700" kern="1200">
                <a:solidFill>
                  <a:srgbClr val="FFFFFF"/>
                </a:solidFill>
                <a:latin typeface="+mj-lt"/>
                <a:ea typeface="+mj-ea"/>
                <a:cs typeface="+mj-cs"/>
              </a:rPr>
              <a:t>Fast (Features from Accelerated and Segments Test):</a:t>
            </a:r>
          </a:p>
        </p:txBody>
      </p:sp>
      <p:sp>
        <p:nvSpPr>
          <p:cNvPr id="38" name="Rectangle 37">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Graphical user interface&#10;&#10;Description automatically generated">
            <a:extLst>
              <a:ext uri="{FF2B5EF4-FFF2-40B4-BE49-F238E27FC236}">
                <a16:creationId xmlns:a16="http://schemas.microsoft.com/office/drawing/2014/main" id="{D5C8842E-B1AF-4EBD-9044-D6D1D0DF92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1780" y="2660287"/>
            <a:ext cx="5209838" cy="3646887"/>
          </a:xfrm>
          <a:prstGeom prst="rect">
            <a:avLst/>
          </a:prstGeom>
        </p:spPr>
      </p:pic>
      <p:sp>
        <p:nvSpPr>
          <p:cNvPr id="40" name="Rectangle 3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B4A1867-CB06-41DF-A72B-EA38EA2BACE6}"/>
              </a:ext>
            </a:extLst>
          </p:cNvPr>
          <p:cNvSpPr txBox="1"/>
          <p:nvPr/>
        </p:nvSpPr>
        <p:spPr>
          <a:xfrm>
            <a:off x="8029319" y="917725"/>
            <a:ext cx="3424739" cy="4852362"/>
          </a:xfrm>
          <a:prstGeom prst="rect">
            <a:avLst/>
          </a:prstGeom>
        </p:spPr>
        <p:txBody>
          <a:bodyPr vert="horz" lIns="91440" tIns="45720" rIns="91440" bIns="45720" rtlCol="0" anchor="ctr">
            <a:normAutofit/>
          </a:bodyPr>
          <a:lstStyle/>
          <a:p>
            <a:pPr marL="0" marR="0" indent="-228600">
              <a:lnSpc>
                <a:spcPct val="90000"/>
              </a:lnSpc>
              <a:spcBef>
                <a:spcPts val="0"/>
              </a:spcBef>
              <a:spcAft>
                <a:spcPts val="600"/>
              </a:spcAft>
              <a:buFont typeface="Arial" panose="020B0604020202020204" pitchFamily="34" charset="0"/>
              <a:buChar char="•"/>
            </a:pPr>
            <a:r>
              <a:rPr lang="en-US" sz="2000" dirty="0">
                <a:solidFill>
                  <a:srgbClr val="FFFFFF"/>
                </a:solidFill>
                <a:effectLst/>
              </a:rPr>
              <a:t>For a given pixel the fast compares the brightness of p to its surrounding 16 pixels. Those surrounding pixels are then sorted into three classes (pixels lighter than p, pixels darker than p and pixels similar to p). </a:t>
            </a:r>
            <a:r>
              <a:rPr lang="en-US" sz="2000" dirty="0">
                <a:solidFill>
                  <a:srgbClr val="FFFFFF"/>
                </a:solidFill>
              </a:rPr>
              <a:t>A pixel p is selected as a key point if it has more than 8 pixels darker or brighter than p in its surrounding.</a:t>
            </a:r>
          </a:p>
          <a:p>
            <a:pPr marL="0" marR="0" indent="-228600">
              <a:lnSpc>
                <a:spcPct val="90000"/>
              </a:lnSpc>
              <a:spcBef>
                <a:spcPts val="0"/>
              </a:spcBef>
              <a:spcAft>
                <a:spcPts val="600"/>
              </a:spcAft>
              <a:buFont typeface="Arial" panose="020B0604020202020204" pitchFamily="34" charset="0"/>
              <a:buChar char="•"/>
            </a:pPr>
            <a:r>
              <a:rPr lang="en-US" sz="2000" dirty="0">
                <a:solidFill>
                  <a:srgbClr val="FFFFFF"/>
                </a:solidFill>
                <a:effectLst/>
              </a:rPr>
              <a:t>This </a:t>
            </a:r>
            <a:r>
              <a:rPr lang="en-US" sz="2000" dirty="0">
                <a:solidFill>
                  <a:srgbClr val="FFFFFF"/>
                </a:solidFill>
              </a:rPr>
              <a:t>Fast determines the edges in an image </a:t>
            </a:r>
            <a:r>
              <a:rPr lang="en-US" sz="2000" dirty="0">
                <a:solidFill>
                  <a:srgbClr val="FFFFFF"/>
                </a:solidFill>
                <a:effectLst/>
              </a:rPr>
              <a:t> So keypoints found by fast gives us information of the location edges in an image. </a:t>
            </a:r>
          </a:p>
        </p:txBody>
      </p:sp>
    </p:spTree>
    <p:extLst>
      <p:ext uri="{BB962C8B-B14F-4D97-AF65-F5344CB8AC3E}">
        <p14:creationId xmlns:p14="http://schemas.microsoft.com/office/powerpoint/2010/main" val="2506790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2C3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879B91-9019-49D6-85E0-CC7A235E10BD}"/>
              </a:ext>
            </a:extLst>
          </p:cNvPr>
          <p:cNvSpPr>
            <a:spLocks noGrp="1"/>
          </p:cNvSpPr>
          <p:nvPr>
            <p:ph type="title"/>
          </p:nvPr>
        </p:nvSpPr>
        <p:spPr>
          <a:xfrm>
            <a:off x="524256" y="516804"/>
            <a:ext cx="6594189" cy="1625210"/>
          </a:xfrm>
        </p:spPr>
        <p:txBody>
          <a:bodyPr>
            <a:normAutofit/>
          </a:bodyPr>
          <a:lstStyle/>
          <a:p>
            <a:r>
              <a:rPr lang="en-US" sz="3700">
                <a:solidFill>
                  <a:srgbClr val="FFFFFF"/>
                </a:solidFill>
              </a:rPr>
              <a:t>Brief (Binary Robust Independent Elementary Feature):</a:t>
            </a:r>
          </a:p>
        </p:txBody>
      </p:sp>
      <p:sp>
        <p:nvSpPr>
          <p:cNvPr id="50" name="Rectangle 49">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31AB1FF-8093-4420-8510-9D9B540786D2}"/>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566744" y="3340164"/>
            <a:ext cx="6579910" cy="2237169"/>
          </a:xfrm>
          <a:prstGeom prst="rect">
            <a:avLst/>
          </a:prstGeom>
          <a:noFill/>
        </p:spPr>
      </p:pic>
      <p:sp>
        <p:nvSpPr>
          <p:cNvPr id="52" name="Rectangle 5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83799C62-7F34-4EFF-9113-205DB34AFBE8}"/>
              </a:ext>
            </a:extLst>
          </p:cNvPr>
          <p:cNvSpPr>
            <a:spLocks noGrp="1"/>
          </p:cNvSpPr>
          <p:nvPr>
            <p:ph idx="1"/>
          </p:nvPr>
        </p:nvSpPr>
        <p:spPr>
          <a:xfrm>
            <a:off x="7623413" y="321732"/>
            <a:ext cx="4239403" cy="6036865"/>
          </a:xfrm>
        </p:spPr>
        <p:txBody>
          <a:bodyPr anchor="ctr">
            <a:normAutofit/>
          </a:bodyPr>
          <a:lstStyle/>
          <a:p>
            <a:r>
              <a:rPr lang="en-US" sz="1800" dirty="0">
                <a:solidFill>
                  <a:srgbClr val="FFFFFF"/>
                </a:solidFill>
              </a:rPr>
              <a:t>Brief takes all the keypoints generated by fast as input and convert it into a binary feature vector. Each keypoint is described by a feature descriptor which is 128-512 bit string.</a:t>
            </a:r>
          </a:p>
          <a:p>
            <a:r>
              <a:rPr lang="en-US" sz="1800" dirty="0">
                <a:solidFill>
                  <a:srgbClr val="FFFFFF"/>
                </a:solidFill>
              </a:rPr>
              <a:t>In order to  prevent descriptor from being sensitive to high-frequency noise, Brief smoothens the image using Gaussian Kernel.</a:t>
            </a:r>
          </a:p>
          <a:p>
            <a:r>
              <a:rPr lang="en-US" sz="1800" dirty="0">
                <a:solidFill>
                  <a:srgbClr val="FFFFFF"/>
                </a:solidFill>
              </a:rPr>
              <a:t>Brief selects a random pair of pixels in a defined neighborhood (patch) around that keypoint. The first pixel in the random pair is drawn from a Gaussian distribution centered around the keypoint with a spread of sigma. Then the second pixel is drawn from Gaussian distribution centered around first pixel with standard deviation or spread of sigma by two. If the first pixel is brighter than second, then it assigns 1 to its corresponding bit or else 0.</a:t>
            </a:r>
          </a:p>
        </p:txBody>
      </p:sp>
    </p:spTree>
    <p:extLst>
      <p:ext uri="{BB962C8B-B14F-4D97-AF65-F5344CB8AC3E}">
        <p14:creationId xmlns:p14="http://schemas.microsoft.com/office/powerpoint/2010/main" val="2618611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6CAED0A-2A45-4C9C-BCDD-21A8A092C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BC8AAD-A9F3-4FD8-8F04-6ED8B5F2B817}"/>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u="sng" kern="1200">
                <a:solidFill>
                  <a:schemeClr val="tx1"/>
                </a:solidFill>
                <a:latin typeface="+mj-lt"/>
                <a:ea typeface="+mj-ea"/>
                <a:cs typeface="+mj-cs"/>
              </a:rPr>
              <a:t>Feature Detection Result:</a:t>
            </a:r>
          </a:p>
        </p:txBody>
      </p:sp>
      <p:sp>
        <p:nvSpPr>
          <p:cNvPr id="49" name="Rectangle 4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4C74D62-D245-46BF-9520-8000577D0EB6}"/>
              </a:ext>
            </a:extLst>
          </p:cNvPr>
          <p:cNvSpPr txBox="1"/>
          <p:nvPr/>
        </p:nvSpPr>
        <p:spPr>
          <a:xfrm>
            <a:off x="793660" y="2599509"/>
            <a:ext cx="4160725" cy="359898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Keypoints for a particular image using orb is shown. First the original image is rescaled and converted into grayscale. Then this gray scaled image is scanned and the keypoints are found using orb and then they are represented as that of in the given image.</a:t>
            </a:r>
          </a:p>
        </p:txBody>
      </p:sp>
      <p:pic>
        <p:nvPicPr>
          <p:cNvPr id="8" name="Picture 7" descr="Diagram&#10;&#10;Description automatically generated">
            <a:extLst>
              <a:ext uri="{FF2B5EF4-FFF2-40B4-BE49-F238E27FC236}">
                <a16:creationId xmlns:a16="http://schemas.microsoft.com/office/drawing/2014/main" id="{07E5338F-DE09-43EF-9AA7-84064BD51F2A}"/>
              </a:ext>
            </a:extLst>
          </p:cNvPr>
          <p:cNvPicPr>
            <a:picLocks noChangeAspect="1"/>
          </p:cNvPicPr>
          <p:nvPr/>
        </p:nvPicPr>
        <p:blipFill rotWithShape="1">
          <a:blip r:embed="rId2">
            <a:extLst>
              <a:ext uri="{28A0092B-C50C-407E-A947-70E740481C1C}">
                <a14:useLocalDpi xmlns:a14="http://schemas.microsoft.com/office/drawing/2010/main" val="0"/>
              </a:ext>
            </a:extLst>
          </a:blip>
          <a:srcRect l="6565" r="426" b="1"/>
          <a:stretch/>
        </p:blipFill>
        <p:spPr>
          <a:xfrm>
            <a:off x="5449242" y="2599510"/>
            <a:ext cx="2624712" cy="3484022"/>
          </a:xfrm>
          <a:prstGeom prst="rect">
            <a:avLst/>
          </a:prstGeom>
        </p:spPr>
      </p:pic>
      <p:pic>
        <p:nvPicPr>
          <p:cNvPr id="5" name="Content Placeholder 4" descr="A picture containing text&#10;&#10;Description automatically generated">
            <a:extLst>
              <a:ext uri="{FF2B5EF4-FFF2-40B4-BE49-F238E27FC236}">
                <a16:creationId xmlns:a16="http://schemas.microsoft.com/office/drawing/2014/main" id="{846A680D-D4CC-4116-AE81-100529865B4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7806"/>
          <a:stretch/>
        </p:blipFill>
        <p:spPr>
          <a:xfrm>
            <a:off x="8233290" y="2321169"/>
            <a:ext cx="3020864" cy="4007219"/>
          </a:xfrm>
          <a:prstGeom prst="rect">
            <a:avLst/>
          </a:prstGeom>
        </p:spPr>
      </p:pic>
      <p:sp>
        <p:nvSpPr>
          <p:cNvPr id="53" name="Rectangle 5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8881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0F239B5-95A5-4D77-9B19-EBC2A9811CB7}"/>
              </a:ext>
            </a:extLst>
          </p:cNvPr>
          <p:cNvSpPr>
            <a:spLocks noGrp="1"/>
          </p:cNvSpPr>
          <p:nvPr>
            <p:ph type="title"/>
          </p:nvPr>
        </p:nvSpPr>
        <p:spPr>
          <a:xfrm>
            <a:off x="958506" y="800392"/>
            <a:ext cx="10264697" cy="1212102"/>
          </a:xfrm>
        </p:spPr>
        <p:txBody>
          <a:bodyPr>
            <a:normAutofit/>
          </a:bodyPr>
          <a:lstStyle/>
          <a:p>
            <a:r>
              <a:rPr lang="en-US" sz="4000" u="sng">
                <a:solidFill>
                  <a:srgbClr val="FFFFFF"/>
                </a:solidFill>
              </a:rPr>
              <a:t>Feature Matching:</a:t>
            </a:r>
          </a:p>
        </p:txBody>
      </p:sp>
      <p:sp>
        <p:nvSpPr>
          <p:cNvPr id="3" name="Content Placeholder 2">
            <a:extLst>
              <a:ext uri="{FF2B5EF4-FFF2-40B4-BE49-F238E27FC236}">
                <a16:creationId xmlns:a16="http://schemas.microsoft.com/office/drawing/2014/main" id="{67332534-6824-4CAA-A70E-9B959C6F184F}"/>
              </a:ext>
            </a:extLst>
          </p:cNvPr>
          <p:cNvSpPr>
            <a:spLocks noGrp="1"/>
          </p:cNvSpPr>
          <p:nvPr>
            <p:ph idx="1"/>
          </p:nvPr>
        </p:nvSpPr>
        <p:spPr>
          <a:xfrm>
            <a:off x="1367624" y="2490436"/>
            <a:ext cx="9708995" cy="3567173"/>
          </a:xfrm>
        </p:spPr>
        <p:txBody>
          <a:bodyPr anchor="ctr">
            <a:normAutofit/>
          </a:bodyPr>
          <a:lstStyle/>
          <a:p>
            <a:r>
              <a:rPr lang="en-US" sz="2400" dirty="0"/>
              <a:t>Initially the video input is taken from the camera and it is divided into frames. Then each frame is scanned to obtain the keypoints and descriptors. Then these descriptors are compared with those of the input image present in the database. If the number of matches are more than the threshold value then the matches are drawn.</a:t>
            </a:r>
          </a:p>
          <a:p>
            <a:r>
              <a:rPr lang="en-US" sz="2400" dirty="0"/>
              <a:t>Flann based matcher is used to match the descriptors. Flann stands for Fast Library for Approximate Nearest Neighbors. Fast image search can be carried out via Hamming distance measurement.</a:t>
            </a:r>
          </a:p>
        </p:txBody>
      </p:sp>
    </p:spTree>
    <p:extLst>
      <p:ext uri="{BB962C8B-B14F-4D97-AF65-F5344CB8AC3E}">
        <p14:creationId xmlns:p14="http://schemas.microsoft.com/office/powerpoint/2010/main" val="3287751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64A3-A3D4-433B-BA26-3F044C0BC32C}"/>
              </a:ext>
            </a:extLst>
          </p:cNvPr>
          <p:cNvSpPr>
            <a:spLocks noGrp="1"/>
          </p:cNvSpPr>
          <p:nvPr>
            <p:ph type="title"/>
          </p:nvPr>
        </p:nvSpPr>
        <p:spPr>
          <a:xfrm>
            <a:off x="1653363" y="365760"/>
            <a:ext cx="9367203" cy="1188720"/>
          </a:xfrm>
        </p:spPr>
        <p:txBody>
          <a:bodyPr>
            <a:normAutofit/>
          </a:bodyPr>
          <a:lstStyle/>
          <a:p>
            <a:r>
              <a:rPr lang="en-US" u="sng" dirty="0"/>
              <a:t>Flann based Matcher:</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28D19B4-24E3-49B5-8EC6-092884BBEAF5}"/>
              </a:ext>
            </a:extLst>
          </p:cNvPr>
          <p:cNvSpPr>
            <a:spLocks noGrp="1"/>
          </p:cNvSpPr>
          <p:nvPr>
            <p:ph idx="1"/>
          </p:nvPr>
        </p:nvSpPr>
        <p:spPr>
          <a:xfrm>
            <a:off x="1653363" y="2176272"/>
            <a:ext cx="9367204" cy="4041648"/>
          </a:xfrm>
        </p:spPr>
        <p:txBody>
          <a:bodyPr anchor="t">
            <a:normAutofit/>
          </a:bodyPr>
          <a:lstStyle/>
          <a:p>
            <a:r>
              <a:rPr lang="en-US" sz="2400" dirty="0"/>
              <a:t>This descriptor matcher contains a collection of algorithms optimized for fast nearest neighbor search in large datasets and for high dimensional features. </a:t>
            </a:r>
          </a:p>
          <a:p>
            <a:r>
              <a:rPr lang="en-US" sz="2400" dirty="0"/>
              <a:t>For Flann matcher we need to pass two dictionaries. First one is IndexParams which describes the algorithm to be used. The second one is SearchParams which specifies the number of times the trees in the index should be recursively traversed.</a:t>
            </a:r>
          </a:p>
          <a:p>
            <a:r>
              <a:rPr lang="en-US" sz="2400" dirty="0"/>
              <a:t>Then the descriptors of the input image and the frame retrieved from the camera are compared and the matched features are represented.</a:t>
            </a:r>
          </a:p>
        </p:txBody>
      </p:sp>
    </p:spTree>
    <p:extLst>
      <p:ext uri="{BB962C8B-B14F-4D97-AF65-F5344CB8AC3E}">
        <p14:creationId xmlns:p14="http://schemas.microsoft.com/office/powerpoint/2010/main" val="240447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2">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7B9EB7-569D-4895-B0AD-0DED136E2583}"/>
              </a:ext>
            </a:extLst>
          </p:cNvPr>
          <p:cNvSpPr>
            <a:spLocks noGrp="1"/>
          </p:cNvSpPr>
          <p:nvPr>
            <p:ph type="title"/>
          </p:nvPr>
        </p:nvSpPr>
        <p:spPr>
          <a:xfrm>
            <a:off x="649270" y="506727"/>
            <a:ext cx="3885141" cy="1526741"/>
          </a:xfrm>
        </p:spPr>
        <p:txBody>
          <a:bodyPr vert="horz" lIns="91440" tIns="45720" rIns="91440" bIns="45720" rtlCol="0" anchor="ctr">
            <a:normAutofit/>
          </a:bodyPr>
          <a:lstStyle/>
          <a:p>
            <a:pPr algn="r"/>
            <a:r>
              <a:rPr lang="en-US" sz="3000">
                <a:solidFill>
                  <a:schemeClr val="bg1"/>
                </a:solidFill>
              </a:rPr>
              <a:t> </a:t>
            </a:r>
            <a:r>
              <a:rPr lang="en-US" sz="3000" u="sng">
                <a:solidFill>
                  <a:schemeClr val="bg1"/>
                </a:solidFill>
              </a:rPr>
              <a:t>Feature Matching Result:</a:t>
            </a:r>
          </a:p>
        </p:txBody>
      </p:sp>
      <p:cxnSp>
        <p:nvCxnSpPr>
          <p:cNvPr id="23" name="Straight Connector 14">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0AE12B8-FE33-441D-BE34-644AE490840E}"/>
              </a:ext>
            </a:extLst>
          </p:cNvPr>
          <p:cNvSpPr txBox="1"/>
          <p:nvPr/>
        </p:nvSpPr>
        <p:spPr>
          <a:xfrm>
            <a:off x="4945336" y="506727"/>
            <a:ext cx="6609921" cy="152674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a:solidFill>
                  <a:schemeClr val="bg1"/>
                </a:solidFill>
              </a:rPr>
              <a:t>Each image contains the camera frame image and the image from the database to which the image retrieved from the frames of the video through camera and the features that are matched.</a:t>
            </a:r>
          </a:p>
        </p:txBody>
      </p:sp>
      <p:pic>
        <p:nvPicPr>
          <p:cNvPr id="5" name="Content Placeholder 4">
            <a:extLst>
              <a:ext uri="{FF2B5EF4-FFF2-40B4-BE49-F238E27FC236}">
                <a16:creationId xmlns:a16="http://schemas.microsoft.com/office/drawing/2014/main" id="{AC4D9449-54E8-4B61-A5BA-B15F3E4A62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0240" y="2523915"/>
            <a:ext cx="4965615" cy="3749040"/>
          </a:xfrm>
          <a:prstGeom prst="rect">
            <a:avLst/>
          </a:prstGeom>
        </p:spPr>
      </p:pic>
      <p:pic>
        <p:nvPicPr>
          <p:cNvPr id="7" name="Picture 6" descr="Diagram&#10;&#10;Description automatically generated">
            <a:extLst>
              <a:ext uri="{FF2B5EF4-FFF2-40B4-BE49-F238E27FC236}">
                <a16:creationId xmlns:a16="http://schemas.microsoft.com/office/drawing/2014/main" id="{3196B2B2-54CA-4963-B4FF-6260C80C7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4861" y="2527997"/>
            <a:ext cx="4900705" cy="3749040"/>
          </a:xfrm>
          <a:prstGeom prst="rect">
            <a:avLst/>
          </a:prstGeom>
        </p:spPr>
      </p:pic>
    </p:spTree>
    <p:extLst>
      <p:ext uri="{BB962C8B-B14F-4D97-AF65-F5344CB8AC3E}">
        <p14:creationId xmlns:p14="http://schemas.microsoft.com/office/powerpoint/2010/main" val="2087910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E98171-7CF1-4A29-A9E1-F57728640891}"/>
              </a:ext>
            </a:extLst>
          </p:cNvPr>
          <p:cNvSpPr>
            <a:spLocks noGrp="1"/>
          </p:cNvSpPr>
          <p:nvPr>
            <p:ph type="title"/>
          </p:nvPr>
        </p:nvSpPr>
        <p:spPr>
          <a:xfrm>
            <a:off x="643467" y="321734"/>
            <a:ext cx="10905066" cy="1135737"/>
          </a:xfrm>
        </p:spPr>
        <p:txBody>
          <a:bodyPr>
            <a:normAutofit/>
          </a:bodyPr>
          <a:lstStyle/>
          <a:p>
            <a:r>
              <a:rPr lang="en-US" sz="3600"/>
              <a:t>Content:</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BF79909-27EF-4EF4-A55E-26D50C45D1B3}"/>
              </a:ext>
            </a:extLst>
          </p:cNvPr>
          <p:cNvGraphicFramePr>
            <a:graphicFrameLocks noGrp="1"/>
          </p:cNvGraphicFramePr>
          <p:nvPr>
            <p:ph idx="1"/>
            <p:extLst>
              <p:ext uri="{D42A27DB-BD31-4B8C-83A1-F6EECF244321}">
                <p14:modId xmlns:p14="http://schemas.microsoft.com/office/powerpoint/2010/main" val="40459451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5382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descr="A screenshot of a video game&#10;&#10;Description automatically generated with medium confidence">
            <a:extLst>
              <a:ext uri="{FF2B5EF4-FFF2-40B4-BE49-F238E27FC236}">
                <a16:creationId xmlns:a16="http://schemas.microsoft.com/office/drawing/2014/main" id="{39B07A3F-0A30-43BD-97B9-961DFD43EA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7750" y="642938"/>
            <a:ext cx="3275013" cy="1811338"/>
          </a:xfrm>
        </p:spPr>
      </p:pic>
      <p:pic>
        <p:nvPicPr>
          <p:cNvPr id="27" name="Picture 26" descr="A picture containing text, screenshot, electronics, display&#10;&#10;Description automatically generated">
            <a:extLst>
              <a:ext uri="{FF2B5EF4-FFF2-40B4-BE49-F238E27FC236}">
                <a16:creationId xmlns:a16="http://schemas.microsoft.com/office/drawing/2014/main" id="{0CBD9C44-09D1-4AAE-9DF6-F5F184986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0" y="2703184"/>
            <a:ext cx="6836603" cy="3781175"/>
          </a:xfrm>
          <a:prstGeom prst="rect">
            <a:avLst/>
          </a:prstGeom>
        </p:spPr>
      </p:pic>
      <p:pic>
        <p:nvPicPr>
          <p:cNvPr id="17" name="Picture 16" descr="A picture containing text, screenshot, display, computer&#10;&#10;Description automatically generated">
            <a:extLst>
              <a:ext uri="{FF2B5EF4-FFF2-40B4-BE49-F238E27FC236}">
                <a16:creationId xmlns:a16="http://schemas.microsoft.com/office/drawing/2014/main" id="{D1D1A587-4658-48AD-824C-7C60A76108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5012" y="668350"/>
            <a:ext cx="3249341" cy="1811338"/>
          </a:xfrm>
          <a:prstGeom prst="rect">
            <a:avLst/>
          </a:prstGeom>
        </p:spPr>
      </p:pic>
      <p:sp>
        <p:nvSpPr>
          <p:cNvPr id="2" name="Title 1">
            <a:extLst>
              <a:ext uri="{FF2B5EF4-FFF2-40B4-BE49-F238E27FC236}">
                <a16:creationId xmlns:a16="http://schemas.microsoft.com/office/drawing/2014/main" id="{8553F543-864F-46CC-8BB0-387530F6DBB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u="sng" kern="1200">
                <a:solidFill>
                  <a:srgbClr val="FFFFFF"/>
                </a:solidFill>
                <a:latin typeface="+mj-lt"/>
                <a:ea typeface="+mj-ea"/>
                <a:cs typeface="+mj-cs"/>
              </a:rPr>
              <a:t>Results:</a:t>
            </a:r>
          </a:p>
        </p:txBody>
      </p:sp>
    </p:spTree>
    <p:extLst>
      <p:ext uri="{BB962C8B-B14F-4D97-AF65-F5344CB8AC3E}">
        <p14:creationId xmlns:p14="http://schemas.microsoft.com/office/powerpoint/2010/main" val="111005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screen&#10;&#10;Description automatically generated with medium confidence">
            <a:extLst>
              <a:ext uri="{FF2B5EF4-FFF2-40B4-BE49-F238E27FC236}">
                <a16:creationId xmlns:a16="http://schemas.microsoft.com/office/drawing/2014/main" id="{BF1FDB15-52D2-40EA-A2BC-52E72E11A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925" y="642938"/>
            <a:ext cx="3271838" cy="1811338"/>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09E17744-D43A-4156-9B5A-F940732AF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025" y="642938"/>
            <a:ext cx="3271838" cy="1811338"/>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EE3804D6-EE3D-4792-96E3-1B5943B36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925" y="2522538"/>
            <a:ext cx="6610350" cy="3689350"/>
          </a:xfrm>
          <a:prstGeom prst="rect">
            <a:avLst/>
          </a:prstGeom>
        </p:spPr>
      </p:pic>
      <p:sp>
        <p:nvSpPr>
          <p:cNvPr id="2" name="Title 1">
            <a:extLst>
              <a:ext uri="{FF2B5EF4-FFF2-40B4-BE49-F238E27FC236}">
                <a16:creationId xmlns:a16="http://schemas.microsoft.com/office/drawing/2014/main" id="{6142737A-244E-4869-BF72-355A9818210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u="sng" kern="1200" dirty="0">
                <a:solidFill>
                  <a:srgbClr val="FFFFFF"/>
                </a:solidFill>
                <a:latin typeface="+mj-lt"/>
                <a:ea typeface="+mj-ea"/>
                <a:cs typeface="+mj-cs"/>
              </a:rPr>
              <a:t>Output 2:</a:t>
            </a:r>
          </a:p>
        </p:txBody>
      </p:sp>
    </p:spTree>
    <p:extLst>
      <p:ext uri="{BB962C8B-B14F-4D97-AF65-F5344CB8AC3E}">
        <p14:creationId xmlns:p14="http://schemas.microsoft.com/office/powerpoint/2010/main" val="457616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video game&#10;&#10;Description automatically generated">
            <a:extLst>
              <a:ext uri="{FF2B5EF4-FFF2-40B4-BE49-F238E27FC236}">
                <a16:creationId xmlns:a16="http://schemas.microsoft.com/office/drawing/2014/main" id="{237B1C59-102E-405B-9C49-7939E1320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377" y="2459900"/>
            <a:ext cx="6818439" cy="3802748"/>
          </a:xfrm>
          <a:prstGeom prst="rect">
            <a:avLst/>
          </a:prstGeom>
        </p:spPr>
      </p:pic>
      <p:pic>
        <p:nvPicPr>
          <p:cNvPr id="5" name="Content Placeholder 4" descr="A screenshot of a video game&#10;&#10;Description automatically generated with medium confidence">
            <a:extLst>
              <a:ext uri="{FF2B5EF4-FFF2-40B4-BE49-F238E27FC236}">
                <a16:creationId xmlns:a16="http://schemas.microsoft.com/office/drawing/2014/main" id="{85852F3F-B2D3-491F-8D62-FD0EBB6FA3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05377" y="349055"/>
            <a:ext cx="3271838" cy="1811338"/>
          </a:xfrm>
        </p:spPr>
      </p:pic>
      <p:pic>
        <p:nvPicPr>
          <p:cNvPr id="7" name="Picture 6" descr="A screenshot of a computer&#10;&#10;Description automatically generated with medium confidence">
            <a:extLst>
              <a:ext uri="{FF2B5EF4-FFF2-40B4-BE49-F238E27FC236}">
                <a16:creationId xmlns:a16="http://schemas.microsoft.com/office/drawing/2014/main" id="{53224E12-9877-4A90-A2DA-ED27D29D0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803" y="338504"/>
            <a:ext cx="3275013" cy="1811338"/>
          </a:xfrm>
          <a:prstGeom prst="rect">
            <a:avLst/>
          </a:prstGeom>
        </p:spPr>
      </p:pic>
      <p:sp>
        <p:nvSpPr>
          <p:cNvPr id="2" name="Title 1">
            <a:extLst>
              <a:ext uri="{FF2B5EF4-FFF2-40B4-BE49-F238E27FC236}">
                <a16:creationId xmlns:a16="http://schemas.microsoft.com/office/drawing/2014/main" id="{DEE72CB4-1872-48D8-BDE1-4AE8B4F189E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u="sng" kern="1200" dirty="0">
                <a:solidFill>
                  <a:srgbClr val="FFFFFF"/>
                </a:solidFill>
                <a:latin typeface="+mj-lt"/>
                <a:ea typeface="+mj-ea"/>
                <a:cs typeface="+mj-cs"/>
              </a:rPr>
              <a:t>Output 3:</a:t>
            </a:r>
          </a:p>
        </p:txBody>
      </p:sp>
    </p:spTree>
    <p:extLst>
      <p:ext uri="{BB962C8B-B14F-4D97-AF65-F5344CB8AC3E}">
        <p14:creationId xmlns:p14="http://schemas.microsoft.com/office/powerpoint/2010/main" val="159658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AFDB7-D31A-4F83-B267-B3139F485BA9}"/>
              </a:ext>
            </a:extLst>
          </p:cNvPr>
          <p:cNvSpPr>
            <a:spLocks noGrp="1"/>
          </p:cNvSpPr>
          <p:nvPr>
            <p:ph type="title"/>
          </p:nvPr>
        </p:nvSpPr>
        <p:spPr>
          <a:xfrm>
            <a:off x="649224" y="629266"/>
            <a:ext cx="5102351" cy="1676603"/>
          </a:xfrm>
        </p:spPr>
        <p:txBody>
          <a:bodyPr>
            <a:normAutofit/>
          </a:bodyPr>
          <a:lstStyle/>
          <a:p>
            <a:r>
              <a:rPr lang="en-US"/>
              <a:t>Video embedding:</a:t>
            </a:r>
          </a:p>
        </p:txBody>
      </p:sp>
      <p:sp>
        <p:nvSpPr>
          <p:cNvPr id="3" name="Content Placeholder 2">
            <a:extLst>
              <a:ext uri="{FF2B5EF4-FFF2-40B4-BE49-F238E27FC236}">
                <a16:creationId xmlns:a16="http://schemas.microsoft.com/office/drawing/2014/main" id="{267AA885-D304-4576-BE59-38F2507A97DB}"/>
              </a:ext>
            </a:extLst>
          </p:cNvPr>
          <p:cNvSpPr>
            <a:spLocks noGrp="1"/>
          </p:cNvSpPr>
          <p:nvPr>
            <p:ph idx="1"/>
          </p:nvPr>
        </p:nvSpPr>
        <p:spPr>
          <a:xfrm>
            <a:off x="649224" y="2438400"/>
            <a:ext cx="5102351" cy="3785419"/>
          </a:xfrm>
        </p:spPr>
        <p:txBody>
          <a:bodyPr>
            <a:normAutofit/>
          </a:bodyPr>
          <a:lstStyle/>
          <a:p>
            <a:r>
              <a:rPr lang="en-US" sz="2000"/>
              <a:t>The required video is embedded by masking a certain area in the real scene and then using OpenCV to append the video to that masked region.</a:t>
            </a:r>
          </a:p>
          <a:p>
            <a:r>
              <a:rPr lang="en-US" sz="2000"/>
              <a:t>The video is separated into frames before being appended. Then, one by one, each frame is appended to the masked zone, making it appear as if a video is being played.</a:t>
            </a:r>
          </a:p>
          <a:p>
            <a:pPr marL="0" indent="0">
              <a:buNone/>
            </a:pPr>
            <a:endParaRPr lang="en-US" sz="2000"/>
          </a:p>
        </p:txBody>
      </p:sp>
      <p:sp>
        <p:nvSpPr>
          <p:cNvPr id="51" name="Rectangle 50">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9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holding a cell phone&#10;&#10;Description automatically generated with low confidence">
            <a:extLst>
              <a:ext uri="{FF2B5EF4-FFF2-40B4-BE49-F238E27FC236}">
                <a16:creationId xmlns:a16="http://schemas.microsoft.com/office/drawing/2014/main" id="{DC8BFF03-D5B3-42A3-9146-156A54752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885" y="694945"/>
            <a:ext cx="2550806" cy="2322576"/>
          </a:xfrm>
          <a:prstGeom prst="rect">
            <a:avLst/>
          </a:prstGeom>
        </p:spPr>
      </p:pic>
      <p:sp>
        <p:nvSpPr>
          <p:cNvPr id="55"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keyboard&#10;&#10;Description automatically generated">
            <a:extLst>
              <a:ext uri="{FF2B5EF4-FFF2-40B4-BE49-F238E27FC236}">
                <a16:creationId xmlns:a16="http://schemas.microsoft.com/office/drawing/2014/main" id="{41C9C2EA-4642-4CF5-90DF-DDFBA275C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9168" y="3947007"/>
            <a:ext cx="4206240" cy="1871777"/>
          </a:xfrm>
          <a:prstGeom prst="rect">
            <a:avLst/>
          </a:prstGeom>
          <a:effectLst/>
        </p:spPr>
      </p:pic>
    </p:spTree>
    <p:extLst>
      <p:ext uri="{BB962C8B-B14F-4D97-AF65-F5344CB8AC3E}">
        <p14:creationId xmlns:p14="http://schemas.microsoft.com/office/powerpoint/2010/main" val="264882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7AFF49-7061-4069-B9F4-9FE2451862B9}"/>
              </a:ext>
            </a:extLst>
          </p:cNvPr>
          <p:cNvSpPr>
            <a:spLocks noGrp="1"/>
          </p:cNvSpPr>
          <p:nvPr>
            <p:ph type="title"/>
          </p:nvPr>
        </p:nvSpPr>
        <p:spPr>
          <a:xfrm>
            <a:off x="841247" y="978619"/>
            <a:ext cx="3410712" cy="1106424"/>
          </a:xfrm>
        </p:spPr>
        <p:txBody>
          <a:bodyPr>
            <a:normAutofit/>
          </a:bodyPr>
          <a:lstStyle/>
          <a:p>
            <a:r>
              <a:rPr lang="en-US" sz="2800" u="sng"/>
              <a:t>Output:</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72F85C3-CECA-4A2D-9453-FB4C821B4ECF}"/>
              </a:ext>
            </a:extLst>
          </p:cNvPr>
          <p:cNvSpPr>
            <a:spLocks noGrp="1"/>
          </p:cNvSpPr>
          <p:nvPr>
            <p:ph idx="1"/>
          </p:nvPr>
        </p:nvSpPr>
        <p:spPr>
          <a:xfrm>
            <a:off x="841248" y="2252870"/>
            <a:ext cx="3412219" cy="3560251"/>
          </a:xfrm>
        </p:spPr>
        <p:txBody>
          <a:bodyPr>
            <a:normAutofit/>
          </a:bodyPr>
          <a:lstStyle/>
          <a:p>
            <a:r>
              <a:rPr lang="en-US" sz="1700" dirty="0">
                <a:hlinkClick r:id="rId2"/>
              </a:rPr>
              <a:t>https://drive.google.com/file/d/15wvJH6bwOYnCZBZOBX5sA1MbCRl1SxRc/view?usp=sharing</a:t>
            </a:r>
            <a:endParaRPr lang="en-US" sz="1700" dirty="0"/>
          </a:p>
          <a:p>
            <a:r>
              <a:rPr lang="en-US" sz="1700" dirty="0"/>
              <a:t>As shown in given image the  video corresponding to the image is played frame by frame and the video gets changed when other image that matches the images in database is detected. The execution video is shown in the above link.</a:t>
            </a:r>
          </a:p>
          <a:p>
            <a:pPr marL="0" indent="0">
              <a:buNone/>
            </a:pPr>
            <a:endParaRPr lang="en-US" sz="1700" dirty="0"/>
          </a:p>
        </p:txBody>
      </p:sp>
      <p:pic>
        <p:nvPicPr>
          <p:cNvPr id="5" name="Picture 4" descr="A picture containing graphical user interface&#10;&#10;Description automatically generated">
            <a:extLst>
              <a:ext uri="{FF2B5EF4-FFF2-40B4-BE49-F238E27FC236}">
                <a16:creationId xmlns:a16="http://schemas.microsoft.com/office/drawing/2014/main" id="{29B0C701-9294-4B6F-AEBA-27384607C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40" y="1589684"/>
            <a:ext cx="6656832" cy="3578047"/>
          </a:xfrm>
          <a:prstGeom prst="rect">
            <a:avLst/>
          </a:prstGeom>
        </p:spPr>
      </p:pic>
    </p:spTree>
    <p:extLst>
      <p:ext uri="{BB962C8B-B14F-4D97-AF65-F5344CB8AC3E}">
        <p14:creationId xmlns:p14="http://schemas.microsoft.com/office/powerpoint/2010/main" val="4173140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Shape 28">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C458C7-0E77-44BB-80CF-C1061BCB83DA}"/>
              </a:ext>
            </a:extLst>
          </p:cNvPr>
          <p:cNvSpPr>
            <a:spLocks noGrp="1"/>
          </p:cNvSpPr>
          <p:nvPr>
            <p:ph type="title"/>
          </p:nvPr>
        </p:nvSpPr>
        <p:spPr>
          <a:xfrm>
            <a:off x="934872" y="982272"/>
            <a:ext cx="3388419" cy="4560970"/>
          </a:xfrm>
        </p:spPr>
        <p:txBody>
          <a:bodyPr>
            <a:normAutofit/>
          </a:bodyPr>
          <a:lstStyle/>
          <a:p>
            <a:r>
              <a:rPr lang="en-US" sz="4000" u="sng">
                <a:solidFill>
                  <a:srgbClr val="FFFFFF"/>
                </a:solidFill>
              </a:rPr>
              <a:t>Virtual Reality:</a:t>
            </a:r>
          </a:p>
        </p:txBody>
      </p:sp>
      <p:sp>
        <p:nvSpPr>
          <p:cNvPr id="31"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E9E26481-5D55-4DD9-9D06-CB0F8FA83AEA}"/>
              </a:ext>
            </a:extLst>
          </p:cNvPr>
          <p:cNvSpPr>
            <a:spLocks noGrp="1"/>
          </p:cNvSpPr>
          <p:nvPr>
            <p:ph idx="1"/>
          </p:nvPr>
        </p:nvSpPr>
        <p:spPr>
          <a:xfrm>
            <a:off x="5221862" y="1719618"/>
            <a:ext cx="5948831" cy="4334629"/>
          </a:xfrm>
        </p:spPr>
        <p:txBody>
          <a:bodyPr anchor="ctr">
            <a:normAutofit/>
          </a:bodyPr>
          <a:lstStyle/>
          <a:p>
            <a:r>
              <a:rPr lang="en-US" sz="2400" dirty="0">
                <a:solidFill>
                  <a:srgbClr val="FEFFFF"/>
                </a:solidFill>
              </a:rPr>
              <a:t>Virtual reality is viewing a video in 3D using special 3D glasses that gives users the immersive experience of being a part of that 3D movie.</a:t>
            </a:r>
          </a:p>
          <a:p>
            <a:r>
              <a:rPr lang="en-US" sz="2400" dirty="0">
                <a:solidFill>
                  <a:srgbClr val="FEFFFF"/>
                </a:solidFill>
              </a:rPr>
              <a:t>First the camera sensor is activated and the cartoon image is shown in order to play it’s corresponding video. Then the features are recognized in this frame and are compared to those images present in the database.</a:t>
            </a:r>
          </a:p>
          <a:p>
            <a:r>
              <a:rPr lang="en-US" sz="2400" dirty="0">
                <a:solidFill>
                  <a:srgbClr val="FEFFFF"/>
                </a:solidFill>
              </a:rPr>
              <a:t>ORB has been used for feature detection and </a:t>
            </a:r>
            <a:r>
              <a:rPr lang="en-US" sz="2400" dirty="0" err="1">
                <a:solidFill>
                  <a:srgbClr val="FEFFFF"/>
                </a:solidFill>
              </a:rPr>
              <a:t>BFmatcher</a:t>
            </a:r>
            <a:r>
              <a:rPr lang="en-US" sz="2400" dirty="0">
                <a:solidFill>
                  <a:srgbClr val="FEFFFF"/>
                </a:solidFill>
              </a:rPr>
              <a:t> (Brute Force) for feature matching. </a:t>
            </a:r>
          </a:p>
        </p:txBody>
      </p:sp>
    </p:spTree>
    <p:extLst>
      <p:ext uri="{BB962C8B-B14F-4D97-AF65-F5344CB8AC3E}">
        <p14:creationId xmlns:p14="http://schemas.microsoft.com/office/powerpoint/2010/main" val="316150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D3BA-E203-4059-8844-EB80123C0B5E}"/>
              </a:ext>
            </a:extLst>
          </p:cNvPr>
          <p:cNvSpPr>
            <a:spLocks noGrp="1"/>
          </p:cNvSpPr>
          <p:nvPr>
            <p:ph type="title"/>
          </p:nvPr>
        </p:nvSpPr>
        <p:spPr>
          <a:xfrm>
            <a:off x="886968" y="1472184"/>
            <a:ext cx="3767328" cy="4581144"/>
          </a:xfrm>
        </p:spPr>
        <p:txBody>
          <a:bodyPr anchor="t">
            <a:normAutofit/>
          </a:bodyPr>
          <a:lstStyle/>
          <a:p>
            <a:r>
              <a:rPr lang="en-US" sz="5400" u="sng" dirty="0"/>
              <a:t>Output Description:</a:t>
            </a:r>
          </a:p>
        </p:txBody>
      </p:sp>
      <p:sp>
        <p:nvSpPr>
          <p:cNvPr id="3" name="Content Placeholder 2">
            <a:extLst>
              <a:ext uri="{FF2B5EF4-FFF2-40B4-BE49-F238E27FC236}">
                <a16:creationId xmlns:a16="http://schemas.microsoft.com/office/drawing/2014/main" id="{E085F336-DC4A-4E58-B0BB-277B59CAD640}"/>
              </a:ext>
            </a:extLst>
          </p:cNvPr>
          <p:cNvSpPr>
            <a:spLocks noGrp="1"/>
          </p:cNvSpPr>
          <p:nvPr>
            <p:ph idx="1"/>
          </p:nvPr>
        </p:nvSpPr>
        <p:spPr>
          <a:xfrm>
            <a:off x="5248656" y="1472184"/>
            <a:ext cx="6153912" cy="4581144"/>
          </a:xfrm>
        </p:spPr>
        <p:txBody>
          <a:bodyPr>
            <a:normAutofit/>
          </a:bodyPr>
          <a:lstStyle/>
          <a:p>
            <a:r>
              <a:rPr lang="en-US" sz="2400" dirty="0"/>
              <a:t>Once the features are detected and compared the image in the database which is most similar to the image shown by the user is determined.</a:t>
            </a:r>
          </a:p>
          <a:p>
            <a:r>
              <a:rPr lang="en-US" sz="2400" dirty="0"/>
              <a:t>Then the video corresponding to the image is retrieved and played to the user. This is achieved by </a:t>
            </a:r>
            <a:r>
              <a:rPr lang="en-US" sz="2400" dirty="0" err="1"/>
              <a:t>ffpyplayer</a:t>
            </a:r>
            <a:r>
              <a:rPr lang="en-US" sz="2400" dirty="0"/>
              <a:t> module in our project.</a:t>
            </a:r>
          </a:p>
          <a:p>
            <a:r>
              <a:rPr lang="en-US" sz="2400" dirty="0"/>
              <a:t>At the end of the video the program waits for an instruction whether to quit or continue; if the program hasn’t received any exit instruction then again the process gets repeated.</a:t>
            </a:r>
          </a:p>
        </p:txBody>
      </p:sp>
      <p:grpSp>
        <p:nvGrpSpPr>
          <p:cNvPr id="36" name="Group 35">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7"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38"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9" name="Isosceles Triangle 58">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dirty="0"/>
          </a:p>
        </p:txBody>
      </p:sp>
    </p:spTree>
    <p:extLst>
      <p:ext uri="{BB962C8B-B14F-4D97-AF65-F5344CB8AC3E}">
        <p14:creationId xmlns:p14="http://schemas.microsoft.com/office/powerpoint/2010/main" val="1046701188"/>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88FA5C-D357-452A-9FBC-4E828FE9C6BC}"/>
              </a:ext>
            </a:extLst>
          </p:cNvPr>
          <p:cNvSpPr>
            <a:spLocks noGrp="1"/>
          </p:cNvSpPr>
          <p:nvPr>
            <p:ph type="title"/>
          </p:nvPr>
        </p:nvSpPr>
        <p:spPr>
          <a:xfrm>
            <a:off x="838200" y="585216"/>
            <a:ext cx="10515600" cy="1325563"/>
          </a:xfrm>
        </p:spPr>
        <p:txBody>
          <a:bodyPr>
            <a:normAutofit/>
          </a:bodyPr>
          <a:lstStyle/>
          <a:p>
            <a:r>
              <a:rPr lang="en-US" u="sng" dirty="0">
                <a:solidFill>
                  <a:schemeClr val="bg1"/>
                </a:solidFill>
              </a:rPr>
              <a:t>Output:</a:t>
            </a:r>
          </a:p>
        </p:txBody>
      </p:sp>
      <p:pic>
        <p:nvPicPr>
          <p:cNvPr id="5" name="Picture 4" descr="Graphical user interface, application&#10;&#10;Description automatically generated">
            <a:extLst>
              <a:ext uri="{FF2B5EF4-FFF2-40B4-BE49-F238E27FC236}">
                <a16:creationId xmlns:a16="http://schemas.microsoft.com/office/drawing/2014/main" id="{CD2AE13F-407E-45EC-9DA4-8BC714D41E55}"/>
              </a:ext>
            </a:extLst>
          </p:cNvPr>
          <p:cNvPicPr>
            <a:picLocks noChangeAspect="1"/>
          </p:cNvPicPr>
          <p:nvPr/>
        </p:nvPicPr>
        <p:blipFill rotWithShape="1">
          <a:blip r:embed="rId2">
            <a:extLst>
              <a:ext uri="{28A0092B-C50C-407E-A947-70E740481C1C}">
                <a14:useLocalDpi xmlns:a14="http://schemas.microsoft.com/office/drawing/2010/main" val="0"/>
              </a:ext>
            </a:extLst>
          </a:blip>
          <a:srcRect l="4162" r="-3" b="-3"/>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735104BA-FCF0-4D67-81EF-3617FD9B24A3}"/>
              </a:ext>
            </a:extLst>
          </p:cNvPr>
          <p:cNvSpPr>
            <a:spLocks noGrp="1"/>
          </p:cNvSpPr>
          <p:nvPr>
            <p:ph idx="1"/>
          </p:nvPr>
        </p:nvSpPr>
        <p:spPr>
          <a:xfrm>
            <a:off x="7546848" y="2516777"/>
            <a:ext cx="3803904" cy="3660185"/>
          </a:xfrm>
        </p:spPr>
        <p:txBody>
          <a:bodyPr anchor="ctr">
            <a:normAutofit/>
          </a:bodyPr>
          <a:lstStyle/>
          <a:p>
            <a:r>
              <a:rPr lang="en-US" sz="2200" dirty="0">
                <a:hlinkClick r:id="rId3"/>
              </a:rPr>
              <a:t>https://drive.google.com/file/d/1puhIK8qnX26u0ZgXv0amkvB6gSyiaNk0/view?usp=sharing</a:t>
            </a:r>
            <a:endParaRPr lang="en-US" sz="2200" dirty="0"/>
          </a:p>
          <a:p>
            <a:r>
              <a:rPr lang="en-US" sz="2200" dirty="0"/>
              <a:t>A video will be played to the corresponding image shown as that of in the picture. The complete video execution is available in the above provided link.</a:t>
            </a:r>
          </a:p>
          <a:p>
            <a:endParaRPr lang="en-US" sz="2200" dirty="0"/>
          </a:p>
        </p:txBody>
      </p:sp>
    </p:spTree>
    <p:extLst>
      <p:ext uri="{BB962C8B-B14F-4D97-AF65-F5344CB8AC3E}">
        <p14:creationId xmlns:p14="http://schemas.microsoft.com/office/powerpoint/2010/main" val="526059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E7CA25-221E-4F77-8F3C-F92FEFEDA88A}"/>
              </a:ext>
            </a:extLst>
          </p:cNvPr>
          <p:cNvSpPr>
            <a:spLocks noGrp="1"/>
          </p:cNvSpPr>
          <p:nvPr>
            <p:ph type="title"/>
          </p:nvPr>
        </p:nvSpPr>
        <p:spPr>
          <a:xfrm>
            <a:off x="934872" y="982272"/>
            <a:ext cx="3388419" cy="4560970"/>
          </a:xfrm>
        </p:spPr>
        <p:txBody>
          <a:bodyPr>
            <a:normAutofit/>
          </a:bodyPr>
          <a:lstStyle/>
          <a:p>
            <a:r>
              <a:rPr lang="en-US" sz="4000" u="sng">
                <a:solidFill>
                  <a:srgbClr val="FFFFFF"/>
                </a:solidFill>
              </a:rPr>
              <a:t>Conclusion: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4E02709A-9361-45C7-B5F2-8F53D2C85F38}"/>
              </a:ext>
            </a:extLst>
          </p:cNvPr>
          <p:cNvSpPr>
            <a:spLocks noGrp="1"/>
          </p:cNvSpPr>
          <p:nvPr>
            <p:ph idx="1"/>
          </p:nvPr>
        </p:nvSpPr>
        <p:spPr>
          <a:xfrm>
            <a:off x="5221862" y="1719618"/>
            <a:ext cx="5948831" cy="4334629"/>
          </a:xfrm>
        </p:spPr>
        <p:txBody>
          <a:bodyPr anchor="ctr">
            <a:normAutofit/>
          </a:bodyPr>
          <a:lstStyle/>
          <a:p>
            <a:r>
              <a:rPr lang="en-US" sz="2400" dirty="0">
                <a:solidFill>
                  <a:srgbClr val="FEFFFF"/>
                </a:solidFill>
              </a:rPr>
              <a:t>In this project an easy way of teaching online classes with video explanation is done by using Augmented reality. ORB is used for Feature detection and Flann based matcher is used for Feature Matching to produce accurate results.</a:t>
            </a:r>
          </a:p>
          <a:p>
            <a:r>
              <a:rPr lang="en-US" sz="2400" dirty="0">
                <a:solidFill>
                  <a:srgbClr val="FEFFFF"/>
                </a:solidFill>
              </a:rPr>
              <a:t>A Virtual reality model is also developed where a particular video is played based on the image shown by the user. Even here ORB is used for feature detection and matching. </a:t>
            </a:r>
            <a:r>
              <a:rPr lang="en-US" sz="2400" dirty="0" err="1">
                <a:solidFill>
                  <a:srgbClr val="FEFFFF"/>
                </a:solidFill>
              </a:rPr>
              <a:t>Ffpyplayer</a:t>
            </a:r>
            <a:r>
              <a:rPr lang="en-US" sz="2400" dirty="0">
                <a:solidFill>
                  <a:srgbClr val="FEFFFF"/>
                </a:solidFill>
              </a:rPr>
              <a:t> is used for playing the corresponding video.</a:t>
            </a:r>
          </a:p>
        </p:txBody>
      </p:sp>
    </p:spTree>
    <p:extLst>
      <p:ext uri="{BB962C8B-B14F-4D97-AF65-F5344CB8AC3E}">
        <p14:creationId xmlns:p14="http://schemas.microsoft.com/office/powerpoint/2010/main" val="610207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6F04A6C-DB4C-4E21-B70C-C3F59564DECA}"/>
              </a:ext>
            </a:extLst>
          </p:cNvPr>
          <p:cNvSpPr>
            <a:spLocks noGrp="1"/>
          </p:cNvSpPr>
          <p:nvPr>
            <p:ph type="title"/>
          </p:nvPr>
        </p:nvSpPr>
        <p:spPr>
          <a:xfrm>
            <a:off x="958506" y="800392"/>
            <a:ext cx="10264697" cy="1212102"/>
          </a:xfrm>
        </p:spPr>
        <p:txBody>
          <a:bodyPr>
            <a:normAutofit/>
          </a:bodyPr>
          <a:lstStyle/>
          <a:p>
            <a:r>
              <a:rPr lang="en-US" sz="4000" u="sng">
                <a:solidFill>
                  <a:srgbClr val="FFFFFF"/>
                </a:solidFill>
              </a:rPr>
              <a:t>References:</a:t>
            </a:r>
          </a:p>
        </p:txBody>
      </p:sp>
      <p:sp>
        <p:nvSpPr>
          <p:cNvPr id="3" name="Content Placeholder 2">
            <a:extLst>
              <a:ext uri="{FF2B5EF4-FFF2-40B4-BE49-F238E27FC236}">
                <a16:creationId xmlns:a16="http://schemas.microsoft.com/office/drawing/2014/main" id="{4D304F17-C08B-48B8-A58E-763AEDE261FA}"/>
              </a:ext>
            </a:extLst>
          </p:cNvPr>
          <p:cNvSpPr>
            <a:spLocks noGrp="1"/>
          </p:cNvSpPr>
          <p:nvPr>
            <p:ph idx="1"/>
          </p:nvPr>
        </p:nvSpPr>
        <p:spPr>
          <a:xfrm>
            <a:off x="1316765" y="2897242"/>
            <a:ext cx="9708995" cy="3567173"/>
          </a:xfrm>
        </p:spPr>
        <p:txBody>
          <a:bodyPr anchor="ctr">
            <a:normAutofit lnSpcReduction="10000"/>
          </a:bodyPr>
          <a:lstStyle/>
          <a:p>
            <a:pPr marL="342900" marR="0" lvl="0" indent="-342900" algn="just">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T. Blum, S. M. </a:t>
            </a:r>
            <a:r>
              <a:rPr lang="en-US" sz="1800" dirty="0" err="1">
                <a:effectLst/>
                <a:latin typeface="Times New Roman" panose="02020603050405020304" pitchFamily="18" charset="0"/>
                <a:ea typeface="Times New Roman" panose="02020603050405020304" pitchFamily="18" charset="0"/>
              </a:rPr>
              <a:t>Heining</a:t>
            </a:r>
            <a:r>
              <a:rPr lang="en-US" sz="1800" dirty="0">
                <a:effectLst/>
                <a:latin typeface="Times New Roman" panose="02020603050405020304" pitchFamily="18" charset="0"/>
                <a:ea typeface="Times New Roman" panose="02020603050405020304" pitchFamily="18" charset="0"/>
              </a:rPr>
              <a:t>, O. </a:t>
            </a:r>
            <a:r>
              <a:rPr lang="en-US" sz="1800" dirty="0" err="1">
                <a:effectLst/>
                <a:latin typeface="Times New Roman" panose="02020603050405020304" pitchFamily="18" charset="0"/>
                <a:ea typeface="Times New Roman" panose="02020603050405020304" pitchFamily="18" charset="0"/>
              </a:rPr>
              <a:t>Kutter</a:t>
            </a:r>
            <a:r>
              <a:rPr lang="en-US" sz="1800" dirty="0">
                <a:effectLst/>
                <a:latin typeface="Times New Roman" panose="02020603050405020304" pitchFamily="18" charset="0"/>
                <a:ea typeface="Times New Roman" panose="02020603050405020304" pitchFamily="18" charset="0"/>
              </a:rPr>
              <a:t> and N. </a:t>
            </a:r>
            <a:r>
              <a:rPr lang="en-US" sz="1800" dirty="0" err="1">
                <a:effectLst/>
                <a:latin typeface="Times New Roman" panose="02020603050405020304" pitchFamily="18" charset="0"/>
                <a:ea typeface="Times New Roman" panose="02020603050405020304" pitchFamily="18" charset="0"/>
              </a:rPr>
              <a:t>Navab</a:t>
            </a:r>
            <a:r>
              <a:rPr lang="en-US" sz="1800" dirty="0">
                <a:effectLst/>
                <a:latin typeface="Times New Roman" panose="02020603050405020304" pitchFamily="18" charset="0"/>
                <a:ea typeface="Times New Roman" panose="02020603050405020304" pitchFamily="18" charset="0"/>
              </a:rPr>
              <a:t>, "Advanced training methods using an Augmented Reality ultrasound simulator," 2009 8th IEEE International Symposium on Mixed and Augmented Reality, 2009, pp. 177-178, </a:t>
            </a:r>
            <a:r>
              <a:rPr lang="en-US" sz="1800" dirty="0" err="1">
                <a:effectLst/>
                <a:latin typeface="Times New Roman" panose="02020603050405020304" pitchFamily="18" charset="0"/>
                <a:ea typeface="Times New Roman" panose="02020603050405020304" pitchFamily="18" charset="0"/>
              </a:rPr>
              <a:t>doi</a:t>
            </a:r>
            <a:r>
              <a:rPr lang="en-US" sz="1800" dirty="0">
                <a:effectLst/>
                <a:latin typeface="Times New Roman" panose="02020603050405020304" pitchFamily="18" charset="0"/>
                <a:ea typeface="Times New Roman" panose="02020603050405020304" pitchFamily="18" charset="0"/>
              </a:rPr>
              <a:t>: 10.1109/ISMAR.2009.5336476.</a:t>
            </a:r>
          </a:p>
          <a:p>
            <a:pPr marL="342900" marR="0" lvl="0" indent="-342900" algn="just">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T. Blum, R. </a:t>
            </a:r>
            <a:r>
              <a:rPr lang="en-US" sz="1800" dirty="0" err="1">
                <a:effectLst/>
                <a:latin typeface="Times New Roman" panose="02020603050405020304" pitchFamily="18" charset="0"/>
                <a:ea typeface="Times New Roman" panose="02020603050405020304" pitchFamily="18" charset="0"/>
              </a:rPr>
              <a:t>Stauder</a:t>
            </a:r>
            <a:r>
              <a:rPr lang="en-US" sz="1800" dirty="0">
                <a:effectLst/>
                <a:latin typeface="Times New Roman" panose="02020603050405020304" pitchFamily="18" charset="0"/>
                <a:ea typeface="Times New Roman" panose="02020603050405020304" pitchFamily="18" charset="0"/>
              </a:rPr>
              <a:t>, E. Euler and N. </a:t>
            </a:r>
            <a:r>
              <a:rPr lang="en-US" sz="1800" dirty="0" err="1">
                <a:effectLst/>
                <a:latin typeface="Times New Roman" panose="02020603050405020304" pitchFamily="18" charset="0"/>
                <a:ea typeface="Times New Roman" panose="02020603050405020304" pitchFamily="18" charset="0"/>
              </a:rPr>
              <a:t>Navab</a:t>
            </a:r>
            <a:r>
              <a:rPr lang="en-US" sz="1800" dirty="0">
                <a:effectLst/>
                <a:latin typeface="Times New Roman" panose="02020603050405020304" pitchFamily="18" charset="0"/>
                <a:ea typeface="Times New Roman" panose="02020603050405020304" pitchFamily="18" charset="0"/>
              </a:rPr>
              <a:t>, "Superman-like X-ray vision: Towards brain-computer interfaces for medical augmented reality," 2012 IEEE International Symposium on Mixed and Augmented Reality (ISMAR), 2012, pp. 271-272, </a:t>
            </a:r>
            <a:r>
              <a:rPr lang="en-US" sz="1800" dirty="0" err="1">
                <a:effectLst/>
                <a:latin typeface="Times New Roman" panose="02020603050405020304" pitchFamily="18" charset="0"/>
                <a:ea typeface="Times New Roman" panose="02020603050405020304" pitchFamily="18" charset="0"/>
              </a:rPr>
              <a:t>doi</a:t>
            </a:r>
            <a:r>
              <a:rPr lang="en-US" sz="1800" dirty="0">
                <a:effectLst/>
                <a:latin typeface="Times New Roman" panose="02020603050405020304" pitchFamily="18" charset="0"/>
                <a:ea typeface="Times New Roman" panose="02020603050405020304" pitchFamily="18" charset="0"/>
              </a:rPr>
              <a:t>: 10.1109/ISMAR.2012.6402569.</a:t>
            </a:r>
            <a:endParaRPr lang="en-US" sz="2400" dirty="0">
              <a:effectLst/>
              <a:latin typeface="Times New Roman" panose="02020603050405020304" pitchFamily="18" charset="0"/>
              <a:ea typeface="Times New Roman" panose="02020603050405020304" pitchFamily="18" charset="0"/>
            </a:endParaRPr>
          </a:p>
          <a:p>
            <a:pPr marL="342900" indent="-342900" algn="just">
              <a:lnSpc>
                <a:spcPct val="150000"/>
              </a:lnSpc>
              <a:spcBef>
                <a:spcPts val="0"/>
              </a:spcBef>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M. </a:t>
            </a:r>
            <a:r>
              <a:rPr lang="en-US" sz="1800" dirty="0" err="1">
                <a:effectLst/>
                <a:latin typeface="Times New Roman" panose="02020603050405020304" pitchFamily="18" charset="0"/>
                <a:ea typeface="Times New Roman" panose="02020603050405020304" pitchFamily="18" charset="0"/>
              </a:rPr>
              <a:t>Tonnis</a:t>
            </a:r>
            <a:r>
              <a:rPr lang="en-US" sz="1800" dirty="0">
                <a:effectLst/>
                <a:latin typeface="Times New Roman" panose="02020603050405020304" pitchFamily="18" charset="0"/>
                <a:ea typeface="Times New Roman" panose="02020603050405020304" pitchFamily="18" charset="0"/>
              </a:rPr>
              <a:t>, L. Klein and G. </a:t>
            </a:r>
            <a:r>
              <a:rPr lang="en-US" sz="1800" dirty="0" err="1">
                <a:effectLst/>
                <a:latin typeface="Times New Roman" panose="02020603050405020304" pitchFamily="18" charset="0"/>
                <a:ea typeface="Times New Roman" panose="02020603050405020304" pitchFamily="18" charset="0"/>
              </a:rPr>
              <a:t>Klinker</a:t>
            </a:r>
            <a:r>
              <a:rPr lang="en-US" sz="1800" dirty="0">
                <a:effectLst/>
                <a:latin typeface="Times New Roman" panose="02020603050405020304" pitchFamily="18" charset="0"/>
                <a:ea typeface="Times New Roman" panose="02020603050405020304" pitchFamily="18" charset="0"/>
              </a:rPr>
              <a:t>, "Perception thresholds for augmented reality navigation schemes in large distances," 2008 7th IEEE/ACM International Symposium on Mixed and Augmented Reality, 2008, pp. 189-190, </a:t>
            </a:r>
            <a:r>
              <a:rPr lang="en-US" sz="1800" dirty="0" err="1">
                <a:effectLst/>
                <a:latin typeface="Times New Roman" panose="02020603050405020304" pitchFamily="18" charset="0"/>
                <a:ea typeface="Times New Roman" panose="02020603050405020304" pitchFamily="18" charset="0"/>
              </a:rPr>
              <a:t>doi</a:t>
            </a:r>
            <a:r>
              <a:rPr lang="en-US" sz="1800" dirty="0">
                <a:effectLst/>
                <a:latin typeface="Times New Roman" panose="02020603050405020304" pitchFamily="18" charset="0"/>
                <a:ea typeface="Times New Roman" panose="02020603050405020304" pitchFamily="18" charset="0"/>
              </a:rPr>
              <a:t>: 10.1109/ISMAR.2008.4637360.</a:t>
            </a:r>
          </a:p>
        </p:txBody>
      </p:sp>
    </p:spTree>
    <p:extLst>
      <p:ext uri="{BB962C8B-B14F-4D97-AF65-F5344CB8AC3E}">
        <p14:creationId xmlns:p14="http://schemas.microsoft.com/office/powerpoint/2010/main" val="3959663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5A5E3-6080-4ED0-847F-65C186C5F79A}"/>
              </a:ext>
            </a:extLst>
          </p:cNvPr>
          <p:cNvSpPr>
            <a:spLocks noGrp="1"/>
          </p:cNvSpPr>
          <p:nvPr>
            <p:ph type="title"/>
          </p:nvPr>
        </p:nvSpPr>
        <p:spPr>
          <a:xfrm>
            <a:off x="838200" y="557188"/>
            <a:ext cx="10515600" cy="1133499"/>
          </a:xfrm>
        </p:spPr>
        <p:txBody>
          <a:bodyPr>
            <a:normAutofit/>
          </a:bodyPr>
          <a:lstStyle/>
          <a:p>
            <a:r>
              <a:rPr lang="en-US" sz="5200" b="1" u="sng"/>
              <a:t>Introduction:</a:t>
            </a:r>
          </a:p>
        </p:txBody>
      </p:sp>
      <p:graphicFrame>
        <p:nvGraphicFramePr>
          <p:cNvPr id="5" name="Content Placeholder 2">
            <a:extLst>
              <a:ext uri="{FF2B5EF4-FFF2-40B4-BE49-F238E27FC236}">
                <a16:creationId xmlns:a16="http://schemas.microsoft.com/office/drawing/2014/main" id="{FF7BEE41-2258-4C2F-842B-3B5025E78F79}"/>
              </a:ext>
            </a:extLst>
          </p:cNvPr>
          <p:cNvGraphicFramePr>
            <a:graphicFrameLocks noGrp="1"/>
          </p:cNvGraphicFramePr>
          <p:nvPr>
            <p:ph idx="1"/>
            <p:extLst>
              <p:ext uri="{D42A27DB-BD31-4B8C-83A1-F6EECF244321}">
                <p14:modId xmlns:p14="http://schemas.microsoft.com/office/powerpoint/2010/main" val="21653002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8641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DE8C3F6-7246-4430-892D-87CEF41925D8}"/>
              </a:ext>
            </a:extLst>
          </p:cNvPr>
          <p:cNvSpPr>
            <a:spLocks noGrp="1"/>
          </p:cNvSpPr>
          <p:nvPr>
            <p:ph type="title"/>
          </p:nvPr>
        </p:nvSpPr>
        <p:spPr>
          <a:xfrm>
            <a:off x="958506" y="800392"/>
            <a:ext cx="10264697" cy="1212102"/>
          </a:xfrm>
        </p:spPr>
        <p:txBody>
          <a:bodyPr>
            <a:normAutofit/>
          </a:bodyPr>
          <a:lstStyle/>
          <a:p>
            <a:r>
              <a:rPr lang="en-US" sz="4000" u="sng">
                <a:solidFill>
                  <a:srgbClr val="FFFFFF"/>
                </a:solidFill>
              </a:rPr>
              <a:t>References:</a:t>
            </a:r>
          </a:p>
        </p:txBody>
      </p:sp>
      <p:sp>
        <p:nvSpPr>
          <p:cNvPr id="3" name="Content Placeholder 2">
            <a:extLst>
              <a:ext uri="{FF2B5EF4-FFF2-40B4-BE49-F238E27FC236}">
                <a16:creationId xmlns:a16="http://schemas.microsoft.com/office/drawing/2014/main" id="{E8E252CF-41FE-431A-B433-0F88F1A2AD39}"/>
              </a:ext>
            </a:extLst>
          </p:cNvPr>
          <p:cNvSpPr>
            <a:spLocks noGrp="1"/>
          </p:cNvSpPr>
          <p:nvPr>
            <p:ph idx="1"/>
          </p:nvPr>
        </p:nvSpPr>
        <p:spPr>
          <a:xfrm>
            <a:off x="1236356" y="3117851"/>
            <a:ext cx="9708995" cy="3567173"/>
          </a:xfrm>
        </p:spPr>
        <p:txBody>
          <a:bodyPr anchor="ctr">
            <a:normAutofit fontScale="92500" lnSpcReduction="20000"/>
          </a:bodyPr>
          <a:lstStyle/>
          <a:p>
            <a:pPr marL="342900" marR="0" lvl="0" indent="-342900" algn="just">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A. </a:t>
            </a:r>
            <a:r>
              <a:rPr lang="en-US" sz="1800" dirty="0" err="1">
                <a:effectLst/>
                <a:latin typeface="Times New Roman" panose="02020603050405020304" pitchFamily="18" charset="0"/>
                <a:ea typeface="Times New Roman" panose="02020603050405020304" pitchFamily="18" charset="0"/>
              </a:rPr>
              <a:t>Baheti</a:t>
            </a:r>
            <a:r>
              <a:rPr lang="en-US" sz="1800" dirty="0">
                <a:effectLst/>
                <a:latin typeface="Times New Roman" panose="02020603050405020304" pitchFamily="18" charset="0"/>
                <a:ea typeface="Times New Roman" panose="02020603050405020304" pitchFamily="18" charset="0"/>
              </a:rPr>
              <a:t>, S. Seshadri, A. Kumar, G. </a:t>
            </a:r>
            <a:r>
              <a:rPr lang="en-US" sz="1800" dirty="0" err="1">
                <a:effectLst/>
                <a:latin typeface="Times New Roman" panose="02020603050405020304" pitchFamily="18" charset="0"/>
                <a:ea typeface="Times New Roman" panose="02020603050405020304" pitchFamily="18" charset="0"/>
              </a:rPr>
              <a:t>Srimathveeravalli</a:t>
            </a:r>
            <a:r>
              <a:rPr lang="en-US" sz="1800" dirty="0">
                <a:effectLst/>
                <a:latin typeface="Times New Roman" panose="02020603050405020304" pitchFamily="18" charset="0"/>
                <a:ea typeface="Times New Roman" panose="02020603050405020304" pitchFamily="18" charset="0"/>
              </a:rPr>
              <a:t>, T. </a:t>
            </a:r>
            <a:r>
              <a:rPr lang="en-US" sz="1800" dirty="0" err="1">
                <a:effectLst/>
                <a:latin typeface="Times New Roman" panose="02020603050405020304" pitchFamily="18" charset="0"/>
                <a:ea typeface="Times New Roman" panose="02020603050405020304" pitchFamily="18" charset="0"/>
              </a:rPr>
              <a:t>Kesavadas</a:t>
            </a:r>
            <a:r>
              <a:rPr lang="en-US" sz="1800" dirty="0">
                <a:effectLst/>
                <a:latin typeface="Times New Roman" panose="02020603050405020304" pitchFamily="18" charset="0"/>
                <a:ea typeface="Times New Roman" panose="02020603050405020304" pitchFamily="18" charset="0"/>
              </a:rPr>
              <a:t> and K. Guru, "</a:t>
            </a:r>
            <a:r>
              <a:rPr lang="en-US" sz="1800" dirty="0" err="1">
                <a:effectLst/>
                <a:latin typeface="Times New Roman" panose="02020603050405020304" pitchFamily="18" charset="0"/>
                <a:ea typeface="Times New Roman" panose="02020603050405020304" pitchFamily="18" charset="0"/>
              </a:rPr>
              <a:t>RoSS</a:t>
            </a:r>
            <a:r>
              <a:rPr lang="en-US" sz="1800" dirty="0">
                <a:effectLst/>
                <a:latin typeface="Times New Roman" panose="02020603050405020304" pitchFamily="18" charset="0"/>
                <a:ea typeface="Times New Roman" panose="02020603050405020304" pitchFamily="18" charset="0"/>
              </a:rPr>
              <a:t>: Virtual Reality Robotic Surgical Simulator for the da Vinci Surgical System," 2008 Symposium on Haptic Interfaces for Virtual Environment and Teleoperator Systems, 2008, pp. 479-480, </a:t>
            </a:r>
            <a:r>
              <a:rPr lang="en-US" sz="1800" dirty="0" err="1">
                <a:effectLst/>
                <a:latin typeface="Times New Roman" panose="02020603050405020304" pitchFamily="18" charset="0"/>
                <a:ea typeface="Times New Roman" panose="02020603050405020304" pitchFamily="18" charset="0"/>
              </a:rPr>
              <a:t>doi</a:t>
            </a:r>
            <a:r>
              <a:rPr lang="en-US" sz="1800" dirty="0">
                <a:effectLst/>
                <a:latin typeface="Times New Roman" panose="02020603050405020304" pitchFamily="18" charset="0"/>
                <a:ea typeface="Times New Roman" panose="02020603050405020304" pitchFamily="18" charset="0"/>
              </a:rPr>
              <a:t>: 10.1109/HAPTICS.2008.4479999.</a:t>
            </a:r>
          </a:p>
          <a:p>
            <a:pPr marL="342900" marR="0" lvl="0" indent="-342900" algn="just">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G. </a:t>
            </a:r>
            <a:r>
              <a:rPr lang="en-US" sz="1800" dirty="0" err="1">
                <a:effectLst/>
                <a:latin typeface="Times New Roman" panose="02020603050405020304" pitchFamily="18" charset="0"/>
                <a:ea typeface="Times New Roman" panose="02020603050405020304" pitchFamily="18" charset="0"/>
              </a:rPr>
              <a:t>Faidley</a:t>
            </a:r>
            <a:r>
              <a:rPr lang="en-US" sz="1800" dirty="0">
                <a:effectLst/>
                <a:latin typeface="Times New Roman" panose="02020603050405020304" pitchFamily="18" charset="0"/>
                <a:ea typeface="Times New Roman" panose="02020603050405020304" pitchFamily="18" charset="0"/>
              </a:rPr>
              <a:t> et al., "Developing an integrated wireless system for fully immersive virtual reality environments," Eighth International Symposium on Wearable Computers, 2004, pp. 178-179, </a:t>
            </a:r>
            <a:r>
              <a:rPr lang="en-US" sz="1800" dirty="0" err="1">
                <a:effectLst/>
                <a:latin typeface="Times New Roman" panose="02020603050405020304" pitchFamily="18" charset="0"/>
                <a:ea typeface="Times New Roman" panose="02020603050405020304" pitchFamily="18" charset="0"/>
              </a:rPr>
              <a:t>doi</a:t>
            </a:r>
            <a:r>
              <a:rPr lang="en-US" sz="1800" dirty="0">
                <a:effectLst/>
                <a:latin typeface="Times New Roman" panose="02020603050405020304" pitchFamily="18" charset="0"/>
                <a:ea typeface="Times New Roman" panose="02020603050405020304" pitchFamily="18" charset="0"/>
              </a:rPr>
              <a:t>: 10.1109/ISWC.2004.14.</a:t>
            </a:r>
          </a:p>
          <a:p>
            <a:pPr marL="342900" marR="0" lvl="0" indent="-342900" algn="just">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Z. Zhang, B. Cao, J. Guo, D. Weng, Y. Liu and Y. Wang, "Inverse Virtual Reality: Intelligence-Driven Mutually Mirrored World," 2018 IEEE Conference on Virtual Reality and 3D User Interfaces (VR), 2018, pp. 735-736, </a:t>
            </a:r>
            <a:r>
              <a:rPr lang="en-US" sz="1800" dirty="0" err="1">
                <a:effectLst/>
                <a:latin typeface="Times New Roman" panose="02020603050405020304" pitchFamily="18" charset="0"/>
                <a:ea typeface="Times New Roman" panose="02020603050405020304" pitchFamily="18" charset="0"/>
              </a:rPr>
              <a:t>doi</a:t>
            </a:r>
            <a:r>
              <a:rPr lang="en-US" sz="1800" dirty="0">
                <a:effectLst/>
                <a:latin typeface="Times New Roman" panose="02020603050405020304" pitchFamily="18" charset="0"/>
                <a:ea typeface="Times New Roman" panose="02020603050405020304" pitchFamily="18" charset="0"/>
              </a:rPr>
              <a:t>: 10.1109/VR.2018.8446260.</a:t>
            </a:r>
            <a:endParaRPr lang="en-US" sz="2400" dirty="0"/>
          </a:p>
          <a:p>
            <a:endParaRPr lang="en-US" sz="2400" dirty="0"/>
          </a:p>
          <a:p>
            <a:endParaRPr lang="en-US" sz="2400" dirty="0"/>
          </a:p>
        </p:txBody>
      </p:sp>
    </p:spTree>
    <p:extLst>
      <p:ext uri="{BB962C8B-B14F-4D97-AF65-F5344CB8AC3E}">
        <p14:creationId xmlns:p14="http://schemas.microsoft.com/office/powerpoint/2010/main" val="788437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working on laptops&#10;&#10;Description automatically generated with medium confidence">
            <a:extLst>
              <a:ext uri="{FF2B5EF4-FFF2-40B4-BE49-F238E27FC236}">
                <a16:creationId xmlns:a16="http://schemas.microsoft.com/office/drawing/2014/main" id="{D5DB6C30-7C25-4DEE-BAF8-3D3B611C281A}"/>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4856" r="28478"/>
          <a:stretch/>
        </p:blipFill>
        <p:spPr>
          <a:xfrm>
            <a:off x="20" y="1"/>
            <a:ext cx="12191980" cy="6857999"/>
          </a:xfrm>
          <a:prstGeom prst="rect">
            <a:avLst/>
          </a:prstGeom>
        </p:spPr>
      </p:pic>
      <p:sp>
        <p:nvSpPr>
          <p:cNvPr id="2" name="TextBox 1">
            <a:extLst>
              <a:ext uri="{FF2B5EF4-FFF2-40B4-BE49-F238E27FC236}">
                <a16:creationId xmlns:a16="http://schemas.microsoft.com/office/drawing/2014/main" id="{AADCB7C8-1946-415D-ABC2-4C91759166B0}"/>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dirty="0">
                <a:ln w="22225">
                  <a:solidFill>
                    <a:schemeClr val="tx1"/>
                  </a:solidFill>
                  <a:miter lim="800000"/>
                </a:ln>
                <a:solidFill>
                  <a:srgbClr val="FFFFFF"/>
                </a:solidFill>
                <a:latin typeface="+mj-lt"/>
                <a:ea typeface="+mj-ea"/>
                <a:cs typeface="+mj-cs"/>
              </a:rPr>
              <a:t>Thank you.</a:t>
            </a:r>
          </a:p>
        </p:txBody>
      </p:sp>
    </p:spTree>
    <p:extLst>
      <p:ext uri="{BB962C8B-B14F-4D97-AF65-F5344CB8AC3E}">
        <p14:creationId xmlns:p14="http://schemas.microsoft.com/office/powerpoint/2010/main" val="209801743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Empty speech bubbles">
            <a:extLst>
              <a:ext uri="{FF2B5EF4-FFF2-40B4-BE49-F238E27FC236}">
                <a16:creationId xmlns:a16="http://schemas.microsoft.com/office/drawing/2014/main" id="{762582E0-7F32-42BB-96D9-11BBF2D68F57}"/>
              </a:ext>
            </a:extLst>
          </p:cNvPr>
          <p:cNvPicPr>
            <a:picLocks noChangeAspect="1"/>
          </p:cNvPicPr>
          <p:nvPr/>
        </p:nvPicPr>
        <p:blipFill rotWithShape="1">
          <a:blip r:embed="rId2">
            <a:alphaModFix amt="55000"/>
          </a:blip>
          <a:srcRect t="5619" b="10111"/>
          <a:stretch/>
        </p:blipFill>
        <p:spPr>
          <a:xfrm>
            <a:off x="20" y="-9107"/>
            <a:ext cx="12191980" cy="6858000"/>
          </a:xfrm>
          <a:prstGeom prst="rect">
            <a:avLst/>
          </a:prstGeom>
        </p:spPr>
      </p:pic>
      <p:sp>
        <p:nvSpPr>
          <p:cNvPr id="2" name="Title 1">
            <a:extLst>
              <a:ext uri="{FF2B5EF4-FFF2-40B4-BE49-F238E27FC236}">
                <a16:creationId xmlns:a16="http://schemas.microsoft.com/office/drawing/2014/main" id="{18D2A804-0AFD-42A4-8088-410783DBAED9}"/>
              </a:ext>
            </a:extLst>
          </p:cNvPr>
          <p:cNvSpPr>
            <a:spLocks noGrp="1"/>
          </p:cNvSpPr>
          <p:nvPr>
            <p:ph type="title"/>
          </p:nvPr>
        </p:nvSpPr>
        <p:spPr>
          <a:xfrm>
            <a:off x="686834" y="591344"/>
            <a:ext cx="3200400" cy="5585619"/>
          </a:xfrm>
        </p:spPr>
        <p:txBody>
          <a:bodyPr>
            <a:normAutofit/>
          </a:bodyPr>
          <a:lstStyle/>
          <a:p>
            <a:r>
              <a:rPr lang="en-US">
                <a:solidFill>
                  <a:srgbClr val="FFFFFF"/>
                </a:solidFill>
              </a:rPr>
              <a:t>Problem Statement:</a:t>
            </a:r>
          </a:p>
        </p:txBody>
      </p:sp>
      <p:sp>
        <p:nvSpPr>
          <p:cNvPr id="18" name="Arc 1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DFDC5B-3265-4D60-BE2E-2ED47CE90B92}"/>
              </a:ext>
            </a:extLst>
          </p:cNvPr>
          <p:cNvSpPr>
            <a:spLocks noGrp="1"/>
          </p:cNvSpPr>
          <p:nvPr>
            <p:ph idx="1"/>
          </p:nvPr>
        </p:nvSpPr>
        <p:spPr>
          <a:xfrm>
            <a:off x="4447308" y="591344"/>
            <a:ext cx="6906491" cy="5585619"/>
          </a:xfrm>
        </p:spPr>
        <p:txBody>
          <a:bodyPr anchor="ctr">
            <a:normAutofit/>
          </a:bodyPr>
          <a:lstStyle/>
          <a:p>
            <a:r>
              <a:rPr lang="en-US" dirty="0">
                <a:solidFill>
                  <a:srgbClr val="FFFFFF"/>
                </a:solidFill>
              </a:rPr>
              <a:t>Presenting corresponding lecture videos while teaching an online class is a major difficulty for lecturers. An automated Augmented reality app is designed in-order to ease their task. This app recognizes the hand gestures or image cards and plays the corresponding video to the students. In this way the task of lecturers to present the corresponding video without giving a pause to lecture becomes very easy. Lecturers can show the image cards to play a related video.</a:t>
            </a:r>
          </a:p>
        </p:txBody>
      </p:sp>
    </p:spTree>
    <p:extLst>
      <p:ext uri="{BB962C8B-B14F-4D97-AF65-F5344CB8AC3E}">
        <p14:creationId xmlns:p14="http://schemas.microsoft.com/office/powerpoint/2010/main" val="53579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4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A94489-4DE6-4AD7-B363-67DC2F6E4030}"/>
              </a:ext>
            </a:extLst>
          </p:cNvPr>
          <p:cNvSpPr>
            <a:spLocks noGrp="1"/>
          </p:cNvSpPr>
          <p:nvPr>
            <p:ph type="title"/>
          </p:nvPr>
        </p:nvSpPr>
        <p:spPr>
          <a:xfrm>
            <a:off x="524256" y="516804"/>
            <a:ext cx="6594189" cy="1625210"/>
          </a:xfrm>
        </p:spPr>
        <p:txBody>
          <a:bodyPr vert="horz" lIns="91440" tIns="45720" rIns="91440" bIns="45720" rtlCol="0" anchor="ctr">
            <a:normAutofit/>
          </a:bodyPr>
          <a:lstStyle/>
          <a:p>
            <a:r>
              <a:rPr lang="en-US" sz="4400" kern="1200">
                <a:solidFill>
                  <a:srgbClr val="FFFFFF"/>
                </a:solidFill>
                <a:latin typeface="+mj-lt"/>
                <a:ea typeface="+mj-ea"/>
                <a:cs typeface="+mj-cs"/>
              </a:rPr>
              <a:t>Existing System</a:t>
            </a:r>
          </a:p>
        </p:txBody>
      </p:sp>
      <p:sp>
        <p:nvSpPr>
          <p:cNvPr id="22" name="Rectangle 21">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AE3C490-5235-4515-8589-A943DA8470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95" r="2197" b="-3"/>
          <a:stretch/>
        </p:blipFill>
        <p:spPr>
          <a:xfrm>
            <a:off x="702382" y="2660287"/>
            <a:ext cx="6308634" cy="3646887"/>
          </a:xfrm>
          <a:prstGeom prst="rect">
            <a:avLst/>
          </a:prstGeom>
        </p:spPr>
      </p:pic>
      <p:sp>
        <p:nvSpPr>
          <p:cNvPr id="24" name="Rectangle 2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C1B7BF97-7866-4227-AFE5-F1CA6B147E7D}"/>
              </a:ext>
            </a:extLst>
          </p:cNvPr>
          <p:cNvSpPr>
            <a:spLocks noGrp="1"/>
          </p:cNvSpPr>
          <p:nvPr>
            <p:ph type="body" sz="half" idx="2"/>
          </p:nvPr>
        </p:nvSpPr>
        <p:spPr>
          <a:xfrm>
            <a:off x="8029319" y="917725"/>
            <a:ext cx="3424739" cy="4852362"/>
          </a:xfrm>
        </p:spPr>
        <p:txBody>
          <a:bodyPr vert="horz" lIns="91440" tIns="45720" rIns="91440" bIns="45720" rtlCol="0" anchor="ctr">
            <a:normAutofit/>
          </a:bodyPr>
          <a:lstStyle/>
          <a:p>
            <a:pPr marL="457200" indent="-228600">
              <a:buFont typeface="Arial" panose="020B0604020202020204" pitchFamily="34" charset="0"/>
              <a:buChar char="•"/>
            </a:pPr>
            <a:r>
              <a:rPr lang="en-US" sz="1900" dirty="0">
                <a:solidFill>
                  <a:srgbClr val="FFFFFF"/>
                </a:solidFill>
              </a:rPr>
              <a:t>In the existing Augmented Reality system we login into the user interface and scan an object with the camera, this will be compared with the images in the database and the details of the object in the database which is similar to scanned image, will be provided as the output in the user interface.</a:t>
            </a:r>
          </a:p>
          <a:p>
            <a:pPr marL="457200" indent="-228600">
              <a:buFont typeface="Arial" panose="020B0604020202020204" pitchFamily="34" charset="0"/>
              <a:buChar char="•"/>
            </a:pPr>
            <a:r>
              <a:rPr lang="en-US" sz="1900" dirty="0">
                <a:solidFill>
                  <a:srgbClr val="FFFFFF"/>
                </a:solidFill>
              </a:rPr>
              <a:t>This system only provides the details of the object but what we aim in our project is to retrieve a video to a corresponding hand gesture.</a:t>
            </a:r>
          </a:p>
        </p:txBody>
      </p:sp>
    </p:spTree>
    <p:extLst>
      <p:ext uri="{BB962C8B-B14F-4D97-AF65-F5344CB8AC3E}">
        <p14:creationId xmlns:p14="http://schemas.microsoft.com/office/powerpoint/2010/main" val="113734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A6F27E-C81B-43D5-939E-6C7B28A0A92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Existing System:</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3">
            <a:extLst>
              <a:ext uri="{FF2B5EF4-FFF2-40B4-BE49-F238E27FC236}">
                <a16:creationId xmlns:a16="http://schemas.microsoft.com/office/drawing/2014/main" id="{F83792CB-35DE-4E6A-A3E7-D2F8A5D51F11}"/>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331567" y="2625183"/>
            <a:ext cx="5455917" cy="3600906"/>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picture containing text, outdoor, electronics&#10;&#10;Description automatically generated">
            <a:extLst>
              <a:ext uri="{FF2B5EF4-FFF2-40B4-BE49-F238E27FC236}">
                <a16:creationId xmlns:a16="http://schemas.microsoft.com/office/drawing/2014/main" id="{B1535AD6-5E5A-4224-9BE7-E3E687B1A18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45073" y="2897980"/>
            <a:ext cx="5455917" cy="3055313"/>
          </a:xfrm>
          <a:prstGeom prst="rect">
            <a:avLst/>
          </a:prstGeom>
        </p:spPr>
      </p:pic>
    </p:spTree>
    <p:extLst>
      <p:ext uri="{BB962C8B-B14F-4D97-AF65-F5344CB8AC3E}">
        <p14:creationId xmlns:p14="http://schemas.microsoft.com/office/powerpoint/2010/main" val="2259239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F8594D5-F74A-4ADC-A1FE-C56D9F80413C}"/>
              </a:ext>
            </a:extLst>
          </p:cNvPr>
          <p:cNvSpPr>
            <a:spLocks noGrp="1"/>
          </p:cNvSpPr>
          <p:nvPr>
            <p:ph type="title"/>
          </p:nvPr>
        </p:nvSpPr>
        <p:spPr>
          <a:xfrm>
            <a:off x="833002" y="448253"/>
            <a:ext cx="10520702" cy="1325563"/>
          </a:xfrm>
        </p:spPr>
        <p:txBody>
          <a:bodyPr>
            <a:normAutofit/>
          </a:bodyPr>
          <a:lstStyle/>
          <a:p>
            <a:r>
              <a:rPr lang="en-US" u="sng" dirty="0"/>
              <a:t>Proposed System:</a:t>
            </a:r>
          </a:p>
        </p:txBody>
      </p:sp>
      <p:sp>
        <p:nvSpPr>
          <p:cNvPr id="3" name="Content Placeholder 2">
            <a:extLst>
              <a:ext uri="{FF2B5EF4-FFF2-40B4-BE49-F238E27FC236}">
                <a16:creationId xmlns:a16="http://schemas.microsoft.com/office/drawing/2014/main" id="{ADF279B5-562B-4F41-AF45-9A3ADA9C8B91}"/>
              </a:ext>
            </a:extLst>
          </p:cNvPr>
          <p:cNvSpPr>
            <a:spLocks noGrp="1"/>
          </p:cNvSpPr>
          <p:nvPr>
            <p:ph idx="1"/>
          </p:nvPr>
        </p:nvSpPr>
        <p:spPr>
          <a:xfrm>
            <a:off x="838200" y="2191807"/>
            <a:ext cx="4936067" cy="3985155"/>
          </a:xfrm>
        </p:spPr>
        <p:txBody>
          <a:bodyPr>
            <a:normAutofit/>
          </a:bodyPr>
          <a:lstStyle/>
          <a:p>
            <a:r>
              <a:rPr lang="en-US" sz="1700"/>
              <a:t>In this system, an application for the digital classroom is presented. Teacher can show virtual videos on the screen with the help of unique image cards. This is achieved using Feature detection and matching. Feature detection and matching is an important task in many computer vision applications, such as structure-from-motion, image retrieval, object detection, and more. A feature is a piece of information which is relevant for solving the computational task related to a certain application. Features may be specific structures in the image such as points, edges or objects. The best role for augmented reality is as a supplementary tool. So, teachers can use it to bring lessons to life. Augmented reality is best suited to enhancing those traditional lessons.</a:t>
            </a:r>
          </a:p>
        </p:txBody>
      </p:sp>
      <p:pic>
        <p:nvPicPr>
          <p:cNvPr id="5" name="Picture 4" descr="A person holding a cell phone&#10;&#10;Description automatically generated with medium confidence">
            <a:extLst>
              <a:ext uri="{FF2B5EF4-FFF2-40B4-BE49-F238E27FC236}">
                <a16:creationId xmlns:a16="http://schemas.microsoft.com/office/drawing/2014/main" id="{B3C7AE4D-47DF-48F0-87E1-8DB58E2DC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7734" y="3022092"/>
            <a:ext cx="4935970" cy="2324585"/>
          </a:xfrm>
          <a:prstGeom prst="rect">
            <a:avLst/>
          </a:prstGeom>
        </p:spPr>
      </p:pic>
    </p:spTree>
    <p:extLst>
      <p:ext uri="{BB962C8B-B14F-4D97-AF65-F5344CB8AC3E}">
        <p14:creationId xmlns:p14="http://schemas.microsoft.com/office/powerpoint/2010/main" val="394110230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61737"/>
            <a:ext cx="2149361" cy="1870055"/>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52604"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6F02274-4C02-4255-A821-5864EB85E7D7}"/>
              </a:ext>
            </a:extLst>
          </p:cNvPr>
          <p:cNvSpPr>
            <a:spLocks noGrp="1"/>
          </p:cNvSpPr>
          <p:nvPr>
            <p:ph type="title"/>
          </p:nvPr>
        </p:nvSpPr>
        <p:spPr>
          <a:xfrm>
            <a:off x="3045213" y="731520"/>
            <a:ext cx="6089904" cy="1426464"/>
          </a:xfrm>
        </p:spPr>
        <p:txBody>
          <a:bodyPr>
            <a:normAutofit/>
          </a:bodyPr>
          <a:lstStyle/>
          <a:p>
            <a:pPr algn="ctr"/>
            <a:r>
              <a:rPr lang="en-US">
                <a:solidFill>
                  <a:srgbClr val="FFFFFF"/>
                </a:solidFill>
              </a:rPr>
              <a:t>Literature Survey:</a:t>
            </a:r>
          </a:p>
        </p:txBody>
      </p:sp>
      <p:sp>
        <p:nvSpPr>
          <p:cNvPr id="13" name="Rectangle 12">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64F62C1A-5BDD-4139-84E1-19DD9D100F1F}"/>
              </a:ext>
            </a:extLst>
          </p:cNvPr>
          <p:cNvGraphicFramePr>
            <a:graphicFrameLocks noGrp="1"/>
          </p:cNvGraphicFramePr>
          <p:nvPr>
            <p:ph idx="1"/>
            <p:extLst>
              <p:ext uri="{D42A27DB-BD31-4B8C-83A1-F6EECF244321}">
                <p14:modId xmlns:p14="http://schemas.microsoft.com/office/powerpoint/2010/main" val="1412855895"/>
              </p:ext>
            </p:extLst>
          </p:nvPr>
        </p:nvGraphicFramePr>
        <p:xfrm>
          <a:off x="457200" y="2480955"/>
          <a:ext cx="11275880" cy="3915308"/>
        </p:xfrm>
        <a:graphic>
          <a:graphicData uri="http://schemas.openxmlformats.org/drawingml/2006/table">
            <a:tbl>
              <a:tblPr firstRow="1" bandRow="1">
                <a:tableStyleId>{5C22544A-7EE6-4342-B048-85BDC9FD1C3A}</a:tableStyleId>
              </a:tblPr>
              <a:tblGrid>
                <a:gridCol w="3016023">
                  <a:extLst>
                    <a:ext uri="{9D8B030D-6E8A-4147-A177-3AD203B41FA5}">
                      <a16:colId xmlns:a16="http://schemas.microsoft.com/office/drawing/2014/main" val="529007101"/>
                    </a:ext>
                  </a:extLst>
                </a:gridCol>
                <a:gridCol w="3036258">
                  <a:extLst>
                    <a:ext uri="{9D8B030D-6E8A-4147-A177-3AD203B41FA5}">
                      <a16:colId xmlns:a16="http://schemas.microsoft.com/office/drawing/2014/main" val="3200315368"/>
                    </a:ext>
                  </a:extLst>
                </a:gridCol>
                <a:gridCol w="4143717">
                  <a:extLst>
                    <a:ext uri="{9D8B030D-6E8A-4147-A177-3AD203B41FA5}">
                      <a16:colId xmlns:a16="http://schemas.microsoft.com/office/drawing/2014/main" val="812389338"/>
                    </a:ext>
                  </a:extLst>
                </a:gridCol>
                <a:gridCol w="1079882">
                  <a:extLst>
                    <a:ext uri="{9D8B030D-6E8A-4147-A177-3AD203B41FA5}">
                      <a16:colId xmlns:a16="http://schemas.microsoft.com/office/drawing/2014/main" val="3870460151"/>
                    </a:ext>
                  </a:extLst>
                </a:gridCol>
              </a:tblGrid>
              <a:tr h="372886">
                <a:tc>
                  <a:txBody>
                    <a:bodyPr/>
                    <a:lstStyle/>
                    <a:p>
                      <a:pPr algn="ctr"/>
                      <a:r>
                        <a:rPr lang="en-US" sz="1400"/>
                        <a:t>TITLE</a:t>
                      </a:r>
                    </a:p>
                  </a:txBody>
                  <a:tcPr marL="71060" marR="71060" marT="35530" marB="35530"/>
                </a:tc>
                <a:tc>
                  <a:txBody>
                    <a:bodyPr/>
                    <a:lstStyle/>
                    <a:p>
                      <a:pPr algn="ctr"/>
                      <a:r>
                        <a:rPr lang="en-US" sz="1400"/>
                        <a:t>AUTHORS</a:t>
                      </a:r>
                    </a:p>
                  </a:txBody>
                  <a:tcPr marL="71060" marR="71060" marT="35530" marB="35530"/>
                </a:tc>
                <a:tc>
                  <a:txBody>
                    <a:bodyPr/>
                    <a:lstStyle/>
                    <a:p>
                      <a:pPr algn="ctr"/>
                      <a:r>
                        <a:rPr lang="en-US" sz="1400"/>
                        <a:t>DESCRIPTION</a:t>
                      </a:r>
                    </a:p>
                  </a:txBody>
                  <a:tcPr marL="71060" marR="71060" marT="35530" marB="35530"/>
                </a:tc>
                <a:tc>
                  <a:txBody>
                    <a:bodyPr/>
                    <a:lstStyle/>
                    <a:p>
                      <a:pPr algn="ctr"/>
                      <a:r>
                        <a:rPr lang="en-US" sz="1400"/>
                        <a:t>YEAR</a:t>
                      </a:r>
                    </a:p>
                  </a:txBody>
                  <a:tcPr marL="71060" marR="71060" marT="35530" marB="35530"/>
                </a:tc>
                <a:extLst>
                  <a:ext uri="{0D108BD9-81ED-4DB2-BD59-A6C34878D82A}">
                    <a16:rowId xmlns:a16="http://schemas.microsoft.com/office/drawing/2014/main" val="723499234"/>
                  </a:ext>
                </a:extLst>
              </a:tr>
              <a:tr h="16440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effectLst/>
                          <a:latin typeface="Calibri" panose="020F0502020204030204" pitchFamily="34" charset="0"/>
                          <a:ea typeface="Calibri" panose="020F0502020204030204" pitchFamily="34" charset="0"/>
                          <a:cs typeface="Times New Roman" panose="02020603050405020304" pitchFamily="18" charset="0"/>
                        </a:rPr>
                        <a:t>Augmented Reality as a Resource for Improving Learning in the Physical Education Classroom</a:t>
                      </a:r>
                    </a:p>
                    <a:p>
                      <a:pPr algn="ctr"/>
                      <a:endParaRPr lang="en-US" sz="1600" dirty="0"/>
                    </a:p>
                  </a:txBody>
                  <a:tcPr marL="71060" marR="71060" marT="35530" marB="3553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effectLst/>
                          <a:latin typeface="Calibri" panose="020F0502020204030204" pitchFamily="34" charset="0"/>
                          <a:ea typeface="Calibri" panose="020F0502020204030204" pitchFamily="34" charset="0"/>
                          <a:cs typeface="Times New Roman" panose="02020603050405020304" pitchFamily="18" charset="0"/>
                        </a:rPr>
                        <a:t>Antonio-José Moreno-Guerrero , Santiago Alonso García , Magdalena Ramos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Navas</a:t>
                      </a:r>
                      <a:r>
                        <a:rPr lang="en-US" sz="1600" dirty="0">
                          <a:effectLst/>
                          <a:latin typeface="Calibri" panose="020F0502020204030204" pitchFamily="34" charset="0"/>
                          <a:ea typeface="Calibri" panose="020F0502020204030204" pitchFamily="34" charset="0"/>
                          <a:cs typeface="Times New Roman" panose="02020603050405020304" pitchFamily="18" charset="0"/>
                        </a:rPr>
                        <a:t>-Parejo ,María Natalia Campos-Soto and Gerardo Gómez García </a:t>
                      </a:r>
                      <a:endParaRPr lang="en-US" sz="1600" dirty="0"/>
                    </a:p>
                    <a:p>
                      <a:pPr algn="ctr"/>
                      <a:endParaRPr lang="en-US" sz="1600" dirty="0"/>
                    </a:p>
                  </a:txBody>
                  <a:tcPr marL="71060" marR="71060" marT="35530" marB="3553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They used the parameters like data of participants with a total of 140 students in the subject of physical education. The sample generation technique has been applied in educational centers.</a:t>
                      </a:r>
                    </a:p>
                    <a:p>
                      <a:pPr algn="ctr"/>
                      <a:endParaRPr lang="en-US" sz="1600"/>
                    </a:p>
                  </a:txBody>
                  <a:tcPr marL="71060" marR="71060" marT="35530" marB="35530"/>
                </a:tc>
                <a:tc>
                  <a:txBody>
                    <a:bodyPr/>
                    <a:lstStyle/>
                    <a:p>
                      <a:pPr algn="ctr"/>
                      <a:r>
                        <a:rPr lang="en-US" sz="1600"/>
                        <a:t>2020</a:t>
                      </a:r>
                    </a:p>
                  </a:txBody>
                  <a:tcPr marL="71060" marR="71060" marT="35530" marB="35530"/>
                </a:tc>
                <a:extLst>
                  <a:ext uri="{0D108BD9-81ED-4DB2-BD59-A6C34878D82A}">
                    <a16:rowId xmlns:a16="http://schemas.microsoft.com/office/drawing/2014/main" val="3008915253"/>
                  </a:ext>
                </a:extLst>
              </a:tr>
              <a:tr h="18983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effectLst/>
                          <a:latin typeface="Calibri" panose="020F0502020204030204" pitchFamily="34" charset="0"/>
                          <a:ea typeface="Calibri" panose="020F0502020204030204" pitchFamily="34" charset="0"/>
                          <a:cs typeface="Times New Roman" panose="02020603050405020304" pitchFamily="18" charset="0"/>
                        </a:rPr>
                        <a:t>Augmented reality in teacher education. A framework to support teachers’ technological pedagogical content knowledge</a:t>
                      </a:r>
                      <a:endParaRPr lang="en-US" sz="1600"/>
                    </a:p>
                    <a:p>
                      <a:pPr algn="ctr"/>
                      <a:endParaRPr lang="en-US" sz="1600"/>
                    </a:p>
                  </a:txBody>
                  <a:tcPr marL="71060" marR="71060" marT="35530" marB="3553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effectLst/>
                          <a:latin typeface="Calibri" panose="020F0502020204030204" pitchFamily="34" charset="0"/>
                          <a:ea typeface="Calibri" panose="020F0502020204030204" pitchFamily="34" charset="0"/>
                          <a:cs typeface="Times New Roman" panose="02020603050405020304" pitchFamily="18" charset="0"/>
                        </a:rPr>
                        <a:t>Josef Buchner and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Jörg</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Zumbach</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600" dirty="0"/>
                    </a:p>
                    <a:p>
                      <a:pPr algn="ctr"/>
                      <a:endParaRPr lang="en-US" sz="1600" dirty="0"/>
                    </a:p>
                  </a:txBody>
                  <a:tcPr marL="71060" marR="71060" marT="35530" marB="3553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They used the Technological Pedagogical Content Knowledge (TPCK) to review of the research literature on AR learning environments reveals that in most studies AR contributes to successful learning and increased motivation.</a:t>
                      </a:r>
                    </a:p>
                    <a:p>
                      <a:pPr algn="ctr"/>
                      <a:endParaRPr lang="en-US" sz="1600" dirty="0"/>
                    </a:p>
                  </a:txBody>
                  <a:tcPr marL="71060" marR="71060" marT="35530" marB="35530"/>
                </a:tc>
                <a:tc>
                  <a:txBody>
                    <a:bodyPr/>
                    <a:lstStyle/>
                    <a:p>
                      <a:pPr algn="ctr"/>
                      <a:r>
                        <a:rPr lang="en-US" sz="1600" dirty="0"/>
                        <a:t>2020</a:t>
                      </a:r>
                    </a:p>
                  </a:txBody>
                  <a:tcPr marL="71060" marR="71060" marT="35530" marB="35530"/>
                </a:tc>
                <a:extLst>
                  <a:ext uri="{0D108BD9-81ED-4DB2-BD59-A6C34878D82A}">
                    <a16:rowId xmlns:a16="http://schemas.microsoft.com/office/drawing/2014/main" val="2859512165"/>
                  </a:ext>
                </a:extLst>
              </a:tr>
            </a:tbl>
          </a:graphicData>
        </a:graphic>
      </p:graphicFrame>
    </p:spTree>
    <p:extLst>
      <p:ext uri="{BB962C8B-B14F-4D97-AF65-F5344CB8AC3E}">
        <p14:creationId xmlns:p14="http://schemas.microsoft.com/office/powerpoint/2010/main" val="3267627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Isosceles Triangle 5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7">
            <a:extLst>
              <a:ext uri="{FF2B5EF4-FFF2-40B4-BE49-F238E27FC236}">
                <a16:creationId xmlns:a16="http://schemas.microsoft.com/office/drawing/2014/main" id="{907E8E41-C13F-43B7-9496-61147C68C14F}"/>
              </a:ext>
            </a:extLst>
          </p:cNvPr>
          <p:cNvGraphicFramePr>
            <a:graphicFrameLocks noGrp="1"/>
          </p:cNvGraphicFramePr>
          <p:nvPr>
            <p:ph idx="1"/>
            <p:extLst>
              <p:ext uri="{D42A27DB-BD31-4B8C-83A1-F6EECF244321}">
                <p14:modId xmlns:p14="http://schemas.microsoft.com/office/powerpoint/2010/main" val="3779638139"/>
              </p:ext>
            </p:extLst>
          </p:nvPr>
        </p:nvGraphicFramePr>
        <p:xfrm>
          <a:off x="643467" y="673375"/>
          <a:ext cx="10905068" cy="5511250"/>
        </p:xfrm>
        <a:graphic>
          <a:graphicData uri="http://schemas.openxmlformats.org/drawingml/2006/table">
            <a:tbl>
              <a:tblPr firstRow="1" lastRow="1" bandRow="1">
                <a:noFill/>
                <a:tableStyleId>{5C22544A-7EE6-4342-B048-85BDC9FD1C3A}</a:tableStyleId>
              </a:tblPr>
              <a:tblGrid>
                <a:gridCol w="2322223">
                  <a:extLst>
                    <a:ext uri="{9D8B030D-6E8A-4147-A177-3AD203B41FA5}">
                      <a16:colId xmlns:a16="http://schemas.microsoft.com/office/drawing/2014/main" val="4115885079"/>
                    </a:ext>
                  </a:extLst>
                </a:gridCol>
                <a:gridCol w="3637382">
                  <a:extLst>
                    <a:ext uri="{9D8B030D-6E8A-4147-A177-3AD203B41FA5}">
                      <a16:colId xmlns:a16="http://schemas.microsoft.com/office/drawing/2014/main" val="3265247094"/>
                    </a:ext>
                  </a:extLst>
                </a:gridCol>
                <a:gridCol w="3705468">
                  <a:extLst>
                    <a:ext uri="{9D8B030D-6E8A-4147-A177-3AD203B41FA5}">
                      <a16:colId xmlns:a16="http://schemas.microsoft.com/office/drawing/2014/main" val="3959269643"/>
                    </a:ext>
                  </a:extLst>
                </a:gridCol>
                <a:gridCol w="1239995">
                  <a:extLst>
                    <a:ext uri="{9D8B030D-6E8A-4147-A177-3AD203B41FA5}">
                      <a16:colId xmlns:a16="http://schemas.microsoft.com/office/drawing/2014/main" val="3392674148"/>
                    </a:ext>
                  </a:extLst>
                </a:gridCol>
              </a:tblGrid>
              <a:tr h="655949">
                <a:tc>
                  <a:txBody>
                    <a:bodyPr/>
                    <a:lstStyle/>
                    <a:p>
                      <a:pPr algn="ctr"/>
                      <a:r>
                        <a:rPr lang="en-US" sz="1900" b="0" cap="all" spc="150">
                          <a:solidFill>
                            <a:schemeClr val="lt1"/>
                          </a:solidFill>
                        </a:rPr>
                        <a:t>TITLE</a:t>
                      </a:r>
                    </a:p>
                  </a:txBody>
                  <a:tcPr marL="161125" marR="161125" marT="161125" marB="161125" anchor="b">
                    <a:lnL w="12700" cmpd="sng">
                      <a:noFill/>
                      <a:prstDash val="solid"/>
                    </a:lnL>
                    <a:lnR w="12700" cmpd="sng">
                      <a:noFill/>
                      <a:prstDash val="solid"/>
                    </a:lnR>
                    <a:lnT w="12700" cmpd="sng">
                      <a:noFill/>
                    </a:lnT>
                    <a:lnB w="12700" cmpd="sng">
                      <a:noFill/>
                      <a:prstDash val="solid"/>
                    </a:lnB>
                    <a:solidFill>
                      <a:srgbClr val="505356"/>
                    </a:solidFill>
                  </a:tcPr>
                </a:tc>
                <a:tc>
                  <a:txBody>
                    <a:bodyPr/>
                    <a:lstStyle/>
                    <a:p>
                      <a:pPr algn="ctr"/>
                      <a:r>
                        <a:rPr lang="en-US" sz="1900" b="0" cap="all" spc="150">
                          <a:solidFill>
                            <a:schemeClr val="lt1"/>
                          </a:solidFill>
                        </a:rPr>
                        <a:t>AUTHORS</a:t>
                      </a:r>
                    </a:p>
                  </a:txBody>
                  <a:tcPr marL="161125" marR="161125" marT="161125" marB="161125" anchor="b">
                    <a:lnL w="12700" cmpd="sng">
                      <a:noFill/>
                      <a:prstDash val="solid"/>
                    </a:lnL>
                    <a:lnR w="12700" cmpd="sng">
                      <a:noFill/>
                      <a:prstDash val="solid"/>
                    </a:lnR>
                    <a:lnT w="12700" cmpd="sng">
                      <a:noFill/>
                    </a:lnT>
                    <a:lnB w="12700" cmpd="sng">
                      <a:noFill/>
                      <a:prstDash val="solid"/>
                    </a:lnB>
                    <a:solidFill>
                      <a:srgbClr val="505356"/>
                    </a:solidFill>
                  </a:tcPr>
                </a:tc>
                <a:tc>
                  <a:txBody>
                    <a:bodyPr/>
                    <a:lstStyle/>
                    <a:p>
                      <a:pPr algn="ctr"/>
                      <a:r>
                        <a:rPr lang="en-US" sz="1900" b="0" cap="all" spc="150">
                          <a:solidFill>
                            <a:schemeClr val="lt1"/>
                          </a:solidFill>
                        </a:rPr>
                        <a:t>DESCRIPTION</a:t>
                      </a:r>
                    </a:p>
                  </a:txBody>
                  <a:tcPr marL="161125" marR="161125" marT="161125" marB="161125" anchor="b">
                    <a:lnL w="12700" cmpd="sng">
                      <a:noFill/>
                      <a:prstDash val="solid"/>
                    </a:lnL>
                    <a:lnR w="12700" cmpd="sng">
                      <a:noFill/>
                      <a:prstDash val="solid"/>
                    </a:lnR>
                    <a:lnT w="12700" cmpd="sng">
                      <a:noFill/>
                    </a:lnT>
                    <a:lnB w="12700" cmpd="sng">
                      <a:noFill/>
                      <a:prstDash val="solid"/>
                    </a:lnB>
                    <a:solidFill>
                      <a:srgbClr val="505356"/>
                    </a:solidFill>
                  </a:tcPr>
                </a:tc>
                <a:tc>
                  <a:txBody>
                    <a:bodyPr/>
                    <a:lstStyle/>
                    <a:p>
                      <a:pPr algn="ctr"/>
                      <a:r>
                        <a:rPr lang="en-US" sz="1900" b="0" cap="all" spc="150">
                          <a:solidFill>
                            <a:schemeClr val="lt1"/>
                          </a:solidFill>
                        </a:rPr>
                        <a:t>YEAR</a:t>
                      </a:r>
                    </a:p>
                  </a:txBody>
                  <a:tcPr marL="161125" marR="161125" marT="161125" marB="161125" anchor="b">
                    <a:lnL w="12700" cmpd="sng">
                      <a:noFill/>
                      <a:prstDash val="solid"/>
                    </a:lnL>
                    <a:lnR w="12700" cmpd="sng">
                      <a:noFill/>
                      <a:prstDash val="solid"/>
                    </a:lnR>
                    <a:lnT w="12700" cmpd="sng">
                      <a:noFill/>
                    </a:lnT>
                    <a:lnB w="12700" cmpd="sng">
                      <a:noFill/>
                      <a:prstDash val="solid"/>
                    </a:lnB>
                    <a:solidFill>
                      <a:srgbClr val="505356"/>
                    </a:solidFill>
                  </a:tcPr>
                </a:tc>
                <a:extLst>
                  <a:ext uri="{0D108BD9-81ED-4DB2-BD59-A6C34878D82A}">
                    <a16:rowId xmlns:a16="http://schemas.microsoft.com/office/drawing/2014/main" val="1534469488"/>
                  </a:ext>
                </a:extLst>
              </a:tr>
              <a:tr h="2565258">
                <a:tc>
                  <a:txBody>
                    <a:bodyPr/>
                    <a:lstStyle/>
                    <a:p>
                      <a:pPr algn="ctr"/>
                      <a:r>
                        <a:rPr lang="en-US" sz="1800" kern="1200" cap="none" spc="0">
                          <a:solidFill>
                            <a:schemeClr val="tx1"/>
                          </a:solidFill>
                          <a:effectLst/>
                          <a:latin typeface="+mn-lt"/>
                          <a:ea typeface="+mn-ea"/>
                          <a:cs typeface="+mn-cs"/>
                        </a:rPr>
                        <a:t>A Semantic Platform for Open Educational Augmented Reality Resources</a:t>
                      </a:r>
                      <a:endParaRPr lang="en-US" sz="1800" cap="none" spc="0">
                        <a:solidFill>
                          <a:schemeClr val="tx1"/>
                        </a:solidFill>
                      </a:endParaRPr>
                    </a:p>
                  </a:txBody>
                  <a:tcPr marL="161125" marR="161125" marT="161125" marB="161125">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800" kern="1200" cap="none" spc="0" dirty="0">
                          <a:solidFill>
                            <a:schemeClr val="tx1"/>
                          </a:solidFill>
                          <a:effectLst/>
                          <a:latin typeface="+mn-lt"/>
                          <a:ea typeface="+mn-ea"/>
                          <a:cs typeface="+mn-cs"/>
                        </a:rPr>
                        <a:t>Christian </a:t>
                      </a:r>
                      <a:r>
                        <a:rPr lang="en-US" sz="1800" kern="1200" cap="none" spc="0" dirty="0" err="1">
                          <a:solidFill>
                            <a:schemeClr val="tx1"/>
                          </a:solidFill>
                          <a:effectLst/>
                          <a:latin typeface="+mn-lt"/>
                          <a:ea typeface="+mn-ea"/>
                          <a:cs typeface="+mn-cs"/>
                        </a:rPr>
                        <a:t>Grevisse</a:t>
                      </a:r>
                      <a:r>
                        <a:rPr lang="en-US" sz="1800" kern="1200" cap="none" spc="0" dirty="0">
                          <a:solidFill>
                            <a:schemeClr val="tx1"/>
                          </a:solidFill>
                          <a:effectLst/>
                          <a:latin typeface="+mn-lt"/>
                          <a:ea typeface="+mn-ea"/>
                          <a:cs typeface="+mn-cs"/>
                        </a:rPr>
                        <a:t>, Carina Martins Gomes, Steffen </a:t>
                      </a:r>
                      <a:r>
                        <a:rPr lang="en-US" sz="1800" kern="1200" cap="none" spc="0" dirty="0" err="1">
                          <a:solidFill>
                            <a:schemeClr val="tx1"/>
                          </a:solidFill>
                          <a:effectLst/>
                          <a:latin typeface="+mn-lt"/>
                          <a:ea typeface="+mn-ea"/>
                          <a:cs typeface="+mn-cs"/>
                        </a:rPr>
                        <a:t>Rothkugel</a:t>
                      </a:r>
                      <a:r>
                        <a:rPr lang="en-US" sz="1800" kern="1200" cap="none" spc="0" dirty="0">
                          <a:solidFill>
                            <a:schemeClr val="tx1"/>
                          </a:solidFill>
                          <a:effectLst/>
                          <a:latin typeface="+mn-lt"/>
                          <a:ea typeface="+mn-ea"/>
                          <a:cs typeface="+mn-cs"/>
                        </a:rPr>
                        <a:t> </a:t>
                      </a:r>
                      <a:endParaRPr lang="en-US" sz="1800" cap="none" spc="0" dirty="0">
                        <a:solidFill>
                          <a:schemeClr val="tx1"/>
                        </a:solidFill>
                      </a:endParaRPr>
                    </a:p>
                  </a:txBody>
                  <a:tcPr marL="161125" marR="161125" marT="161125" marB="161125">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800" cap="none" spc="0">
                          <a:solidFill>
                            <a:schemeClr val="tx1"/>
                          </a:solidFill>
                        </a:rPr>
                        <a:t>They used the Open Educational Resources (OER) has</a:t>
                      </a:r>
                    </a:p>
                    <a:p>
                      <a:pPr algn="ctr"/>
                      <a:r>
                        <a:rPr lang="en-US" sz="1800" cap="none" spc="0">
                          <a:solidFill>
                            <a:schemeClr val="tx1"/>
                          </a:solidFill>
                        </a:rPr>
                        <a:t>enabled the sharing of heterogeneous learning resources. Their</a:t>
                      </a:r>
                    </a:p>
                    <a:p>
                      <a:pPr algn="ctr"/>
                      <a:r>
                        <a:rPr lang="en-US" sz="1800" cap="none" spc="0">
                          <a:solidFill>
                            <a:schemeClr val="tx1"/>
                          </a:solidFill>
                        </a:rPr>
                        <a:t>retrieval can be improved by enriching their metadata using</a:t>
                      </a:r>
                    </a:p>
                    <a:p>
                      <a:pPr algn="ctr"/>
                      <a:r>
                        <a:rPr lang="en-US" sz="1800" cap="none" spc="0">
                          <a:solidFill>
                            <a:schemeClr val="tx1"/>
                          </a:solidFill>
                        </a:rPr>
                        <a:t>Semantic Web technologies.</a:t>
                      </a:r>
                    </a:p>
                  </a:txBody>
                  <a:tcPr marL="161125" marR="161125" marT="161125" marB="161125">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800" cap="none" spc="0">
                          <a:solidFill>
                            <a:schemeClr val="tx1"/>
                          </a:solidFill>
                        </a:rPr>
                        <a:t>2020</a:t>
                      </a:r>
                    </a:p>
                  </a:txBody>
                  <a:tcPr marL="161125" marR="161125" marT="161125" marB="16112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8080477"/>
                  </a:ext>
                </a:extLst>
              </a:tr>
              <a:tr h="2290043">
                <a:tc>
                  <a:txBody>
                    <a:bodyPr/>
                    <a:lstStyle/>
                    <a:p>
                      <a:pPr algn="ctr"/>
                      <a:r>
                        <a:rPr lang="en-US" sz="1800" b="0" kern="1200" cap="none" spc="0">
                          <a:solidFill>
                            <a:schemeClr val="tx1"/>
                          </a:solidFill>
                          <a:effectLst/>
                          <a:latin typeface="+mn-lt"/>
                          <a:ea typeface="+mn-ea"/>
                          <a:cs typeface="+mn-cs"/>
                        </a:rPr>
                        <a:t>Augmented Reality in Mobile Devices</a:t>
                      </a:r>
                      <a:endParaRPr lang="en-US" sz="1800" b="0" cap="none" spc="0">
                        <a:solidFill>
                          <a:schemeClr val="tx1"/>
                        </a:solidFill>
                      </a:endParaRPr>
                    </a:p>
                  </a:txBody>
                  <a:tcPr marL="161125" marR="161125" marT="161125" marB="16112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US" sz="1800" b="0" kern="1200" cap="none" spc="0">
                          <a:solidFill>
                            <a:schemeClr val="tx1"/>
                          </a:solidFill>
                          <a:effectLst/>
                          <a:latin typeface="+mn-lt"/>
                          <a:ea typeface="+mn-ea"/>
                          <a:cs typeface="+mn-cs"/>
                        </a:rPr>
                        <a:t>Faculty of the Department of Software Engineering San JosState University In Partial Fulfillment of the Requirements for the Degree Master of Science By Sneha Kasetty Sudarshan May </a:t>
                      </a:r>
                      <a:endParaRPr lang="en-US" sz="1800" b="0" cap="none" spc="0">
                        <a:solidFill>
                          <a:schemeClr val="tx1"/>
                        </a:solidFill>
                      </a:endParaRPr>
                    </a:p>
                  </a:txBody>
                  <a:tcPr marL="161125" marR="161125" marT="161125" marB="16112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US" sz="1800" b="0" cap="none" spc="0">
                          <a:solidFill>
                            <a:schemeClr val="tx1"/>
                          </a:solidFill>
                        </a:rPr>
                        <a:t>They used some software frame works like  Wikitude,Nexus,  UMAR,DWARF, KHARMA,ALVAR,  CloudRidAR by developers to focus on developing their high-level applications.</a:t>
                      </a:r>
                    </a:p>
                  </a:txBody>
                  <a:tcPr marL="161125" marR="161125" marT="161125" marB="16112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a:r>
                        <a:rPr lang="en-US" sz="1800" b="0" cap="none" spc="0">
                          <a:solidFill>
                            <a:schemeClr val="tx1"/>
                          </a:solidFill>
                        </a:rPr>
                        <a:t>2018</a:t>
                      </a:r>
                    </a:p>
                  </a:txBody>
                  <a:tcPr marL="161125" marR="161125" marT="161125" marB="16112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95461304"/>
                  </a:ext>
                </a:extLst>
              </a:tr>
            </a:tbl>
          </a:graphicData>
        </a:graphic>
      </p:graphicFrame>
    </p:spTree>
    <p:extLst>
      <p:ext uri="{BB962C8B-B14F-4D97-AF65-F5344CB8AC3E}">
        <p14:creationId xmlns:p14="http://schemas.microsoft.com/office/powerpoint/2010/main" val="35304232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1255</TotalTime>
  <Words>2312</Words>
  <Application>Microsoft Office PowerPoint</Application>
  <PresentationFormat>Widescreen</PresentationFormat>
  <Paragraphs>143</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arial</vt:lpstr>
      <vt:lpstr>Book Antiqua</vt:lpstr>
      <vt:lpstr>Calibri</vt:lpstr>
      <vt:lpstr>Calibri Light</vt:lpstr>
      <vt:lpstr>Symbol</vt:lpstr>
      <vt:lpstr>Times New Roman</vt:lpstr>
      <vt:lpstr>Office Theme</vt:lpstr>
      <vt:lpstr>Implementation of Augmented Reality for Digital Classroom Applications</vt:lpstr>
      <vt:lpstr>Content:</vt:lpstr>
      <vt:lpstr>Introduction:</vt:lpstr>
      <vt:lpstr>Problem Statement:</vt:lpstr>
      <vt:lpstr>Existing System</vt:lpstr>
      <vt:lpstr>Existing System:</vt:lpstr>
      <vt:lpstr>Proposed System:</vt:lpstr>
      <vt:lpstr>Literature Survey:</vt:lpstr>
      <vt:lpstr>PowerPoint Presentation</vt:lpstr>
      <vt:lpstr>PowerPoint Presentation</vt:lpstr>
      <vt:lpstr>Methodology:</vt:lpstr>
      <vt:lpstr>PowerPoint Presentation</vt:lpstr>
      <vt:lpstr>Feature Detection:</vt:lpstr>
      <vt:lpstr>Fast (Features from Accelerated and Segments Test):</vt:lpstr>
      <vt:lpstr>Brief (Binary Robust Independent Elementary Feature):</vt:lpstr>
      <vt:lpstr>Feature Detection Result:</vt:lpstr>
      <vt:lpstr>Feature Matching:</vt:lpstr>
      <vt:lpstr>Flann based Matcher:</vt:lpstr>
      <vt:lpstr> Feature Matching Result:</vt:lpstr>
      <vt:lpstr>Results:</vt:lpstr>
      <vt:lpstr>Output 2:</vt:lpstr>
      <vt:lpstr>Output 3:</vt:lpstr>
      <vt:lpstr>Video embedding:</vt:lpstr>
      <vt:lpstr>Output:</vt:lpstr>
      <vt:lpstr>Virtual Reality:</vt:lpstr>
      <vt:lpstr>Output Description:</vt:lpstr>
      <vt:lpstr>Output:</vt:lpstr>
      <vt:lpstr>Conclusion:</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Augmented Reality for Digital Classroom Applications</dc:title>
  <dc:creator>chinmayee pendyala</dc:creator>
  <cp:lastModifiedBy>chinmayee pendyala</cp:lastModifiedBy>
  <cp:revision>68</cp:revision>
  <dcterms:created xsi:type="dcterms:W3CDTF">2021-06-23T16:22:12Z</dcterms:created>
  <dcterms:modified xsi:type="dcterms:W3CDTF">2021-07-21T14:21:24Z</dcterms:modified>
</cp:coreProperties>
</file>